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5CDA961B-071A-42C3-8424-69432594A6B6}" v="175" dt="2022-09-02T01:26:56.853"/>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B85B9738-67CE-4791-9EAB-9565EDCFC79B}" v="619" dt="2022-09-15T12:13:19.817"/>
    <p1510:client id="{C083896D-BE66-E85C-897C-A6AD0DF65F8C}" v="2226" dt="2021-07-13T17:34:38.142"/>
    <p1510:client id="{CC69BAD0-B878-4D5F-9EDC-F1CFB63E14B5}" v="190" dt="2021-08-18T18:06:57.811"/>
    <p1510:client id="{E52F2813-2D14-4294-B975-0206D308B46B}" v="5845" dt="2022-09-02T01:17:33.48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D072B7-E3B6-4A1E-8F1A-C35C69446A0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5867CED-9752-4663-ADBF-A340D5B7AEE2}">
      <dgm:prSet/>
      <dgm:spPr/>
      <dgm:t>
        <a:bodyPr/>
        <a:lstStyle/>
        <a:p>
          <a:pPr>
            <a:lnSpc>
              <a:spcPct val="100000"/>
            </a:lnSpc>
            <a:defRPr cap="all"/>
          </a:pPr>
          <a:r>
            <a:rPr lang="en-US"/>
            <a:t>Executive Summary</a:t>
          </a:r>
        </a:p>
      </dgm:t>
    </dgm:pt>
    <dgm:pt modelId="{626F67A8-B630-4CE4-BEA1-92E5E3B1590D}" type="parTrans" cxnId="{F657811A-C191-48AC-93E5-29A5498078F4}">
      <dgm:prSet/>
      <dgm:spPr/>
      <dgm:t>
        <a:bodyPr/>
        <a:lstStyle/>
        <a:p>
          <a:endParaRPr lang="en-US"/>
        </a:p>
      </dgm:t>
    </dgm:pt>
    <dgm:pt modelId="{DEAD96A5-6B5B-47DF-9956-32FFC55EC140}" type="sibTrans" cxnId="{F657811A-C191-48AC-93E5-29A5498078F4}">
      <dgm:prSet/>
      <dgm:spPr/>
      <dgm:t>
        <a:bodyPr/>
        <a:lstStyle/>
        <a:p>
          <a:pPr>
            <a:lnSpc>
              <a:spcPct val="100000"/>
            </a:lnSpc>
          </a:pPr>
          <a:endParaRPr lang="en-US"/>
        </a:p>
      </dgm:t>
    </dgm:pt>
    <dgm:pt modelId="{EEDA08C4-8515-426F-9040-7FA675395986}">
      <dgm:prSet/>
      <dgm:spPr/>
      <dgm:t>
        <a:bodyPr/>
        <a:lstStyle/>
        <a:p>
          <a:pPr>
            <a:lnSpc>
              <a:spcPct val="100000"/>
            </a:lnSpc>
            <a:defRPr cap="all"/>
          </a:pPr>
          <a:r>
            <a:rPr lang="en-US"/>
            <a:t>Introduction</a:t>
          </a:r>
        </a:p>
      </dgm:t>
    </dgm:pt>
    <dgm:pt modelId="{41798813-9934-4764-95A2-716C9F9EDCA8}" type="parTrans" cxnId="{CFF78116-9017-4E24-A683-7790E9048EAB}">
      <dgm:prSet/>
      <dgm:spPr/>
      <dgm:t>
        <a:bodyPr/>
        <a:lstStyle/>
        <a:p>
          <a:endParaRPr lang="en-US"/>
        </a:p>
      </dgm:t>
    </dgm:pt>
    <dgm:pt modelId="{C47C65A4-CBF7-4AF5-B63C-868C2D1EE9B9}" type="sibTrans" cxnId="{CFF78116-9017-4E24-A683-7790E9048EAB}">
      <dgm:prSet/>
      <dgm:spPr/>
      <dgm:t>
        <a:bodyPr/>
        <a:lstStyle/>
        <a:p>
          <a:pPr>
            <a:lnSpc>
              <a:spcPct val="100000"/>
            </a:lnSpc>
          </a:pPr>
          <a:endParaRPr lang="en-US"/>
        </a:p>
      </dgm:t>
    </dgm:pt>
    <dgm:pt modelId="{25EBCEB9-81F4-42EB-B7B4-4647821D99D7}">
      <dgm:prSet/>
      <dgm:spPr/>
      <dgm:t>
        <a:bodyPr/>
        <a:lstStyle/>
        <a:p>
          <a:pPr>
            <a:lnSpc>
              <a:spcPct val="100000"/>
            </a:lnSpc>
            <a:defRPr cap="all"/>
          </a:pPr>
          <a:r>
            <a:rPr lang="en-US"/>
            <a:t>Methodology</a:t>
          </a:r>
        </a:p>
      </dgm:t>
    </dgm:pt>
    <dgm:pt modelId="{1398EA98-11FC-41A1-B3B3-CED0CB17A4E1}" type="parTrans" cxnId="{39185ED6-F821-4B47-A823-18739BB1549D}">
      <dgm:prSet/>
      <dgm:spPr/>
      <dgm:t>
        <a:bodyPr/>
        <a:lstStyle/>
        <a:p>
          <a:endParaRPr lang="en-US"/>
        </a:p>
      </dgm:t>
    </dgm:pt>
    <dgm:pt modelId="{0BD8FFDF-EC30-4074-A333-DB9E54BAA2BE}" type="sibTrans" cxnId="{39185ED6-F821-4B47-A823-18739BB1549D}">
      <dgm:prSet/>
      <dgm:spPr/>
      <dgm:t>
        <a:bodyPr/>
        <a:lstStyle/>
        <a:p>
          <a:pPr>
            <a:lnSpc>
              <a:spcPct val="100000"/>
            </a:lnSpc>
          </a:pPr>
          <a:endParaRPr lang="en-US"/>
        </a:p>
      </dgm:t>
    </dgm:pt>
    <dgm:pt modelId="{5099652C-8C97-4528-80C6-D67050049D53}">
      <dgm:prSet/>
      <dgm:spPr/>
      <dgm:t>
        <a:bodyPr/>
        <a:lstStyle/>
        <a:p>
          <a:pPr>
            <a:lnSpc>
              <a:spcPct val="100000"/>
            </a:lnSpc>
            <a:defRPr cap="all"/>
          </a:pPr>
          <a:r>
            <a:rPr lang="en-US"/>
            <a:t>Results</a:t>
          </a:r>
        </a:p>
      </dgm:t>
    </dgm:pt>
    <dgm:pt modelId="{64BEC626-C2AB-46D7-8125-5D5DD82B584A}" type="parTrans" cxnId="{25AC5F7A-E85E-4447-90B8-651BB2ADFA17}">
      <dgm:prSet/>
      <dgm:spPr/>
      <dgm:t>
        <a:bodyPr/>
        <a:lstStyle/>
        <a:p>
          <a:endParaRPr lang="en-US"/>
        </a:p>
      </dgm:t>
    </dgm:pt>
    <dgm:pt modelId="{BE556F98-36AC-4D2A-9950-DFCDE3EBC482}" type="sibTrans" cxnId="{25AC5F7A-E85E-4447-90B8-651BB2ADFA17}">
      <dgm:prSet/>
      <dgm:spPr/>
      <dgm:t>
        <a:bodyPr/>
        <a:lstStyle/>
        <a:p>
          <a:pPr>
            <a:lnSpc>
              <a:spcPct val="100000"/>
            </a:lnSpc>
          </a:pPr>
          <a:endParaRPr lang="en-US"/>
        </a:p>
      </dgm:t>
    </dgm:pt>
    <dgm:pt modelId="{0699FCDC-5E85-4096-AF76-1F73558EDA7D}">
      <dgm:prSet/>
      <dgm:spPr/>
      <dgm:t>
        <a:bodyPr/>
        <a:lstStyle/>
        <a:p>
          <a:pPr>
            <a:lnSpc>
              <a:spcPct val="100000"/>
            </a:lnSpc>
            <a:defRPr cap="all"/>
          </a:pPr>
          <a:r>
            <a:rPr lang="en-US"/>
            <a:t>Conclusion</a:t>
          </a:r>
        </a:p>
      </dgm:t>
    </dgm:pt>
    <dgm:pt modelId="{A67E5EB8-0DFA-4670-9C8A-96AF3DF9B601}" type="parTrans" cxnId="{4FA4EFEB-FCCB-45C3-82DB-15B4F1619854}">
      <dgm:prSet/>
      <dgm:spPr/>
      <dgm:t>
        <a:bodyPr/>
        <a:lstStyle/>
        <a:p>
          <a:endParaRPr lang="en-US"/>
        </a:p>
      </dgm:t>
    </dgm:pt>
    <dgm:pt modelId="{39880A4A-5AE0-45A8-A474-4DBBBC7F8F25}" type="sibTrans" cxnId="{4FA4EFEB-FCCB-45C3-82DB-15B4F1619854}">
      <dgm:prSet/>
      <dgm:spPr/>
      <dgm:t>
        <a:bodyPr/>
        <a:lstStyle/>
        <a:p>
          <a:pPr>
            <a:lnSpc>
              <a:spcPct val="100000"/>
            </a:lnSpc>
          </a:pPr>
          <a:endParaRPr lang="en-US"/>
        </a:p>
      </dgm:t>
    </dgm:pt>
    <dgm:pt modelId="{F0869113-C1E3-46E7-AB38-0B46C5D30E2E}">
      <dgm:prSet/>
      <dgm:spPr/>
      <dgm:t>
        <a:bodyPr/>
        <a:lstStyle/>
        <a:p>
          <a:pPr>
            <a:lnSpc>
              <a:spcPct val="100000"/>
            </a:lnSpc>
            <a:defRPr cap="all"/>
          </a:pPr>
          <a:r>
            <a:rPr lang="en-US"/>
            <a:t>Appendix</a:t>
          </a:r>
        </a:p>
      </dgm:t>
    </dgm:pt>
    <dgm:pt modelId="{792255DB-A25E-4AE4-AF5B-1385726B79F5}" type="parTrans" cxnId="{F58BBB1B-D156-4CC9-B172-A27EB0E2DA27}">
      <dgm:prSet/>
      <dgm:spPr/>
      <dgm:t>
        <a:bodyPr/>
        <a:lstStyle/>
        <a:p>
          <a:endParaRPr lang="en-US"/>
        </a:p>
      </dgm:t>
    </dgm:pt>
    <dgm:pt modelId="{334003D2-8808-4820-8422-424E399D54AE}" type="sibTrans" cxnId="{F58BBB1B-D156-4CC9-B172-A27EB0E2DA27}">
      <dgm:prSet/>
      <dgm:spPr/>
      <dgm:t>
        <a:bodyPr/>
        <a:lstStyle/>
        <a:p>
          <a:endParaRPr lang="en-US"/>
        </a:p>
      </dgm:t>
    </dgm:pt>
    <dgm:pt modelId="{79B1C285-155B-426D-9F65-C52F3BA92E16}" type="pres">
      <dgm:prSet presAssocID="{69D072B7-E3B6-4A1E-8F1A-C35C69446A01}" presName="root" presStyleCnt="0">
        <dgm:presLayoutVars>
          <dgm:dir/>
          <dgm:resizeHandles val="exact"/>
        </dgm:presLayoutVars>
      </dgm:prSet>
      <dgm:spPr/>
    </dgm:pt>
    <dgm:pt modelId="{5D1B6404-604B-432E-8832-839E778C65B9}" type="pres">
      <dgm:prSet presAssocID="{75867CED-9752-4663-ADBF-A340D5B7AEE2}" presName="compNode" presStyleCnt="0"/>
      <dgm:spPr/>
    </dgm:pt>
    <dgm:pt modelId="{57BECAE1-1221-4AE1-B307-F58CCB7A8964}" type="pres">
      <dgm:prSet presAssocID="{75867CED-9752-4663-ADBF-A340D5B7AEE2}" presName="iconBgRect" presStyleLbl="bgShp" presStyleIdx="0" presStyleCnt="6"/>
      <dgm:spPr/>
    </dgm:pt>
    <dgm:pt modelId="{DDDEC10E-EACF-4CB5-8190-AF3E92A4D4D8}" type="pres">
      <dgm:prSet presAssocID="{75867CED-9752-4663-ADBF-A340D5B7AEE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77AF7AE4-0E75-41DA-A437-791363EA0272}" type="pres">
      <dgm:prSet presAssocID="{75867CED-9752-4663-ADBF-A340D5B7AEE2}" presName="spaceRect" presStyleCnt="0"/>
      <dgm:spPr/>
    </dgm:pt>
    <dgm:pt modelId="{670DC2C7-0A2F-4CE4-987B-077C83F2C834}" type="pres">
      <dgm:prSet presAssocID="{75867CED-9752-4663-ADBF-A340D5B7AEE2}" presName="textRect" presStyleLbl="revTx" presStyleIdx="0" presStyleCnt="6">
        <dgm:presLayoutVars>
          <dgm:chMax val="1"/>
          <dgm:chPref val="1"/>
        </dgm:presLayoutVars>
      </dgm:prSet>
      <dgm:spPr/>
    </dgm:pt>
    <dgm:pt modelId="{989D04BD-D48A-496F-88D4-6C24A35F1ED6}" type="pres">
      <dgm:prSet presAssocID="{DEAD96A5-6B5B-47DF-9956-32FFC55EC140}" presName="sibTrans" presStyleCnt="0"/>
      <dgm:spPr/>
    </dgm:pt>
    <dgm:pt modelId="{24625199-E863-44B0-96E3-247C435B5796}" type="pres">
      <dgm:prSet presAssocID="{EEDA08C4-8515-426F-9040-7FA675395986}" presName="compNode" presStyleCnt="0"/>
      <dgm:spPr/>
    </dgm:pt>
    <dgm:pt modelId="{3F59AF1F-60F1-417F-A3C9-7E0950699403}" type="pres">
      <dgm:prSet presAssocID="{EEDA08C4-8515-426F-9040-7FA675395986}" presName="iconBgRect" presStyleLbl="bgShp" presStyleIdx="1" presStyleCnt="6"/>
      <dgm:spPr/>
    </dgm:pt>
    <dgm:pt modelId="{E21BA6C7-A15E-4F9B-A582-1EA65C8D608B}" type="pres">
      <dgm:prSet presAssocID="{EEDA08C4-8515-426F-9040-7FA67539598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88E4272F-6982-4C99-9542-10C9C130C64C}" type="pres">
      <dgm:prSet presAssocID="{EEDA08C4-8515-426F-9040-7FA675395986}" presName="spaceRect" presStyleCnt="0"/>
      <dgm:spPr/>
    </dgm:pt>
    <dgm:pt modelId="{A00C8B5E-0A36-4E19-AC91-4F487EAB390F}" type="pres">
      <dgm:prSet presAssocID="{EEDA08C4-8515-426F-9040-7FA675395986}" presName="textRect" presStyleLbl="revTx" presStyleIdx="1" presStyleCnt="6">
        <dgm:presLayoutVars>
          <dgm:chMax val="1"/>
          <dgm:chPref val="1"/>
        </dgm:presLayoutVars>
      </dgm:prSet>
      <dgm:spPr/>
    </dgm:pt>
    <dgm:pt modelId="{FB5CBB93-E6D5-4E7C-8AC4-CE37DFCF9136}" type="pres">
      <dgm:prSet presAssocID="{C47C65A4-CBF7-4AF5-B63C-868C2D1EE9B9}" presName="sibTrans" presStyleCnt="0"/>
      <dgm:spPr/>
    </dgm:pt>
    <dgm:pt modelId="{E20083CE-0D92-4C10-A339-055B30FC9684}" type="pres">
      <dgm:prSet presAssocID="{25EBCEB9-81F4-42EB-B7B4-4647821D99D7}" presName="compNode" presStyleCnt="0"/>
      <dgm:spPr/>
    </dgm:pt>
    <dgm:pt modelId="{B20FA72D-9710-410D-9AC1-6AE27F6D8D6D}" type="pres">
      <dgm:prSet presAssocID="{25EBCEB9-81F4-42EB-B7B4-4647821D99D7}" presName="iconBgRect" presStyleLbl="bgShp" presStyleIdx="2" presStyleCnt="6"/>
      <dgm:spPr/>
    </dgm:pt>
    <dgm:pt modelId="{3F8933A9-3F87-4434-943E-ED8E8893B13C}" type="pres">
      <dgm:prSet presAssocID="{25EBCEB9-81F4-42EB-B7B4-4647821D99D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4574BBBD-82CB-4C13-AE13-30C469B5039B}" type="pres">
      <dgm:prSet presAssocID="{25EBCEB9-81F4-42EB-B7B4-4647821D99D7}" presName="spaceRect" presStyleCnt="0"/>
      <dgm:spPr/>
    </dgm:pt>
    <dgm:pt modelId="{831A4305-ACC3-4534-8DED-6CE7BE538175}" type="pres">
      <dgm:prSet presAssocID="{25EBCEB9-81F4-42EB-B7B4-4647821D99D7}" presName="textRect" presStyleLbl="revTx" presStyleIdx="2" presStyleCnt="6">
        <dgm:presLayoutVars>
          <dgm:chMax val="1"/>
          <dgm:chPref val="1"/>
        </dgm:presLayoutVars>
      </dgm:prSet>
      <dgm:spPr/>
    </dgm:pt>
    <dgm:pt modelId="{45498EDD-361D-4D86-85D6-9EAAED2BC2CC}" type="pres">
      <dgm:prSet presAssocID="{0BD8FFDF-EC30-4074-A333-DB9E54BAA2BE}" presName="sibTrans" presStyleCnt="0"/>
      <dgm:spPr/>
    </dgm:pt>
    <dgm:pt modelId="{05A75669-3771-4494-AF17-1A29767A5584}" type="pres">
      <dgm:prSet presAssocID="{5099652C-8C97-4528-80C6-D67050049D53}" presName="compNode" presStyleCnt="0"/>
      <dgm:spPr/>
    </dgm:pt>
    <dgm:pt modelId="{CB198237-B6EA-46A5-87BE-A5FB8778F9F6}" type="pres">
      <dgm:prSet presAssocID="{5099652C-8C97-4528-80C6-D67050049D53}" presName="iconBgRect" presStyleLbl="bgShp" presStyleIdx="3" presStyleCnt="6"/>
      <dgm:spPr/>
    </dgm:pt>
    <dgm:pt modelId="{A240E2D0-D102-4DAB-A031-E8888F5E918E}" type="pres">
      <dgm:prSet presAssocID="{5099652C-8C97-4528-80C6-D67050049D5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ick"/>
        </a:ext>
      </dgm:extLst>
    </dgm:pt>
    <dgm:pt modelId="{3D6A9D87-9EBA-4419-A50B-6034BF434910}" type="pres">
      <dgm:prSet presAssocID="{5099652C-8C97-4528-80C6-D67050049D53}" presName="spaceRect" presStyleCnt="0"/>
      <dgm:spPr/>
    </dgm:pt>
    <dgm:pt modelId="{A9788C41-CB43-4F94-970A-4D3D71D8BB8A}" type="pres">
      <dgm:prSet presAssocID="{5099652C-8C97-4528-80C6-D67050049D53}" presName="textRect" presStyleLbl="revTx" presStyleIdx="3" presStyleCnt="6">
        <dgm:presLayoutVars>
          <dgm:chMax val="1"/>
          <dgm:chPref val="1"/>
        </dgm:presLayoutVars>
      </dgm:prSet>
      <dgm:spPr/>
    </dgm:pt>
    <dgm:pt modelId="{156982BF-2EE9-480E-B89D-2FC4AF7AEE57}" type="pres">
      <dgm:prSet presAssocID="{BE556F98-36AC-4D2A-9950-DFCDE3EBC482}" presName="sibTrans" presStyleCnt="0"/>
      <dgm:spPr/>
    </dgm:pt>
    <dgm:pt modelId="{F44EE54D-930F-44B8-8007-C502933038F2}" type="pres">
      <dgm:prSet presAssocID="{0699FCDC-5E85-4096-AF76-1F73558EDA7D}" presName="compNode" presStyleCnt="0"/>
      <dgm:spPr/>
    </dgm:pt>
    <dgm:pt modelId="{B55CF7F3-7DCF-423E-A9A6-5B5A1585604F}" type="pres">
      <dgm:prSet presAssocID="{0699FCDC-5E85-4096-AF76-1F73558EDA7D}" presName="iconBgRect" presStyleLbl="bgShp" presStyleIdx="4" presStyleCnt="6"/>
      <dgm:spPr/>
    </dgm:pt>
    <dgm:pt modelId="{17D9D083-197E-423A-8568-B32B38BB63CA}" type="pres">
      <dgm:prSet presAssocID="{0699FCDC-5E85-4096-AF76-1F73558EDA7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vel"/>
        </a:ext>
      </dgm:extLst>
    </dgm:pt>
    <dgm:pt modelId="{5C72BD10-F63B-41C2-93C7-2621B0BFE447}" type="pres">
      <dgm:prSet presAssocID="{0699FCDC-5E85-4096-AF76-1F73558EDA7D}" presName="spaceRect" presStyleCnt="0"/>
      <dgm:spPr/>
    </dgm:pt>
    <dgm:pt modelId="{8DC14D06-B2C7-426C-89ED-9F7E66714040}" type="pres">
      <dgm:prSet presAssocID="{0699FCDC-5E85-4096-AF76-1F73558EDA7D}" presName="textRect" presStyleLbl="revTx" presStyleIdx="4" presStyleCnt="6">
        <dgm:presLayoutVars>
          <dgm:chMax val="1"/>
          <dgm:chPref val="1"/>
        </dgm:presLayoutVars>
      </dgm:prSet>
      <dgm:spPr/>
    </dgm:pt>
    <dgm:pt modelId="{769E9C3D-B89A-4392-ABC7-E06546DCD5FB}" type="pres">
      <dgm:prSet presAssocID="{39880A4A-5AE0-45A8-A474-4DBBBC7F8F25}" presName="sibTrans" presStyleCnt="0"/>
      <dgm:spPr/>
    </dgm:pt>
    <dgm:pt modelId="{BA65FD0A-D48C-4A40-B89F-E0F5C3D6E674}" type="pres">
      <dgm:prSet presAssocID="{F0869113-C1E3-46E7-AB38-0B46C5D30E2E}" presName="compNode" presStyleCnt="0"/>
      <dgm:spPr/>
    </dgm:pt>
    <dgm:pt modelId="{77554664-D2C9-4916-9C28-BF243CCB9CD9}" type="pres">
      <dgm:prSet presAssocID="{F0869113-C1E3-46E7-AB38-0B46C5D30E2E}" presName="iconBgRect" presStyleLbl="bgShp" presStyleIdx="5" presStyleCnt="6"/>
      <dgm:spPr/>
    </dgm:pt>
    <dgm:pt modelId="{26827019-DC3C-46CB-8A8A-4CFD2CB83BC5}" type="pres">
      <dgm:prSet presAssocID="{F0869113-C1E3-46E7-AB38-0B46C5D30E2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aperclip"/>
        </a:ext>
      </dgm:extLst>
    </dgm:pt>
    <dgm:pt modelId="{D55A78E9-1943-4CB1-9C31-BFA96EAFA5ED}" type="pres">
      <dgm:prSet presAssocID="{F0869113-C1E3-46E7-AB38-0B46C5D30E2E}" presName="spaceRect" presStyleCnt="0"/>
      <dgm:spPr/>
    </dgm:pt>
    <dgm:pt modelId="{2AB305F2-12C2-446A-AD09-431CD7F8F357}" type="pres">
      <dgm:prSet presAssocID="{F0869113-C1E3-46E7-AB38-0B46C5D30E2E}" presName="textRect" presStyleLbl="revTx" presStyleIdx="5" presStyleCnt="6">
        <dgm:presLayoutVars>
          <dgm:chMax val="1"/>
          <dgm:chPref val="1"/>
        </dgm:presLayoutVars>
      </dgm:prSet>
      <dgm:spPr/>
    </dgm:pt>
  </dgm:ptLst>
  <dgm:cxnLst>
    <dgm:cxn modelId="{CFF78116-9017-4E24-A683-7790E9048EAB}" srcId="{69D072B7-E3B6-4A1E-8F1A-C35C69446A01}" destId="{EEDA08C4-8515-426F-9040-7FA675395986}" srcOrd="1" destOrd="0" parTransId="{41798813-9934-4764-95A2-716C9F9EDCA8}" sibTransId="{C47C65A4-CBF7-4AF5-B63C-868C2D1EE9B9}"/>
    <dgm:cxn modelId="{F657811A-C191-48AC-93E5-29A5498078F4}" srcId="{69D072B7-E3B6-4A1E-8F1A-C35C69446A01}" destId="{75867CED-9752-4663-ADBF-A340D5B7AEE2}" srcOrd="0" destOrd="0" parTransId="{626F67A8-B630-4CE4-BEA1-92E5E3B1590D}" sibTransId="{DEAD96A5-6B5B-47DF-9956-32FFC55EC140}"/>
    <dgm:cxn modelId="{F58BBB1B-D156-4CC9-B172-A27EB0E2DA27}" srcId="{69D072B7-E3B6-4A1E-8F1A-C35C69446A01}" destId="{F0869113-C1E3-46E7-AB38-0B46C5D30E2E}" srcOrd="5" destOrd="0" parTransId="{792255DB-A25E-4AE4-AF5B-1385726B79F5}" sibTransId="{334003D2-8808-4820-8422-424E399D54AE}"/>
    <dgm:cxn modelId="{F554FC58-EE68-4ADF-B63F-5BA9C86F931D}" type="presOf" srcId="{75867CED-9752-4663-ADBF-A340D5B7AEE2}" destId="{670DC2C7-0A2F-4CE4-987B-077C83F2C834}" srcOrd="0" destOrd="0" presId="urn:microsoft.com/office/officeart/2018/5/layout/IconCircleLabelList"/>
    <dgm:cxn modelId="{ABC5267A-75CC-4D96-A763-DF141A0BA50B}" type="presOf" srcId="{EEDA08C4-8515-426F-9040-7FA675395986}" destId="{A00C8B5E-0A36-4E19-AC91-4F487EAB390F}" srcOrd="0" destOrd="0" presId="urn:microsoft.com/office/officeart/2018/5/layout/IconCircleLabelList"/>
    <dgm:cxn modelId="{25AC5F7A-E85E-4447-90B8-651BB2ADFA17}" srcId="{69D072B7-E3B6-4A1E-8F1A-C35C69446A01}" destId="{5099652C-8C97-4528-80C6-D67050049D53}" srcOrd="3" destOrd="0" parTransId="{64BEC626-C2AB-46D7-8125-5D5DD82B584A}" sibTransId="{BE556F98-36AC-4D2A-9950-DFCDE3EBC482}"/>
    <dgm:cxn modelId="{4718E988-97CA-4E30-A554-A6EF5B85C80B}" type="presOf" srcId="{0699FCDC-5E85-4096-AF76-1F73558EDA7D}" destId="{8DC14D06-B2C7-426C-89ED-9F7E66714040}" srcOrd="0" destOrd="0" presId="urn:microsoft.com/office/officeart/2018/5/layout/IconCircleLabelList"/>
    <dgm:cxn modelId="{A6CAE096-41E5-4550-83A3-2356D208B128}" type="presOf" srcId="{25EBCEB9-81F4-42EB-B7B4-4647821D99D7}" destId="{831A4305-ACC3-4534-8DED-6CE7BE538175}" srcOrd="0" destOrd="0" presId="urn:microsoft.com/office/officeart/2018/5/layout/IconCircleLabelList"/>
    <dgm:cxn modelId="{39185ED6-F821-4B47-A823-18739BB1549D}" srcId="{69D072B7-E3B6-4A1E-8F1A-C35C69446A01}" destId="{25EBCEB9-81F4-42EB-B7B4-4647821D99D7}" srcOrd="2" destOrd="0" parTransId="{1398EA98-11FC-41A1-B3B3-CED0CB17A4E1}" sibTransId="{0BD8FFDF-EC30-4074-A333-DB9E54BAA2BE}"/>
    <dgm:cxn modelId="{4FA4EFEB-FCCB-45C3-82DB-15B4F1619854}" srcId="{69D072B7-E3B6-4A1E-8F1A-C35C69446A01}" destId="{0699FCDC-5E85-4096-AF76-1F73558EDA7D}" srcOrd="4" destOrd="0" parTransId="{A67E5EB8-0DFA-4670-9C8A-96AF3DF9B601}" sibTransId="{39880A4A-5AE0-45A8-A474-4DBBBC7F8F25}"/>
    <dgm:cxn modelId="{172EE9F4-A850-4953-BD83-02C86CE0B298}" type="presOf" srcId="{5099652C-8C97-4528-80C6-D67050049D53}" destId="{A9788C41-CB43-4F94-970A-4D3D71D8BB8A}" srcOrd="0" destOrd="0" presId="urn:microsoft.com/office/officeart/2018/5/layout/IconCircleLabelList"/>
    <dgm:cxn modelId="{9F304FF7-44A5-4BF8-A759-3FC901779506}" type="presOf" srcId="{69D072B7-E3B6-4A1E-8F1A-C35C69446A01}" destId="{79B1C285-155B-426D-9F65-C52F3BA92E16}" srcOrd="0" destOrd="0" presId="urn:microsoft.com/office/officeart/2018/5/layout/IconCircleLabelList"/>
    <dgm:cxn modelId="{795E65FC-B580-4F7F-A2DB-8502136CE785}" type="presOf" srcId="{F0869113-C1E3-46E7-AB38-0B46C5D30E2E}" destId="{2AB305F2-12C2-446A-AD09-431CD7F8F357}" srcOrd="0" destOrd="0" presId="urn:microsoft.com/office/officeart/2018/5/layout/IconCircleLabelList"/>
    <dgm:cxn modelId="{BEFD4CB3-5290-4871-B40E-CA1F5595DA09}" type="presParOf" srcId="{79B1C285-155B-426D-9F65-C52F3BA92E16}" destId="{5D1B6404-604B-432E-8832-839E778C65B9}" srcOrd="0" destOrd="0" presId="urn:microsoft.com/office/officeart/2018/5/layout/IconCircleLabelList"/>
    <dgm:cxn modelId="{5526B3CE-280C-4C21-B0A0-DBBE8E4EB8E5}" type="presParOf" srcId="{5D1B6404-604B-432E-8832-839E778C65B9}" destId="{57BECAE1-1221-4AE1-B307-F58CCB7A8964}" srcOrd="0" destOrd="0" presId="urn:microsoft.com/office/officeart/2018/5/layout/IconCircleLabelList"/>
    <dgm:cxn modelId="{0F736987-0B20-4203-A413-74A0AF7F2180}" type="presParOf" srcId="{5D1B6404-604B-432E-8832-839E778C65B9}" destId="{DDDEC10E-EACF-4CB5-8190-AF3E92A4D4D8}" srcOrd="1" destOrd="0" presId="urn:microsoft.com/office/officeart/2018/5/layout/IconCircleLabelList"/>
    <dgm:cxn modelId="{32C1A383-0570-4A06-BC91-AAD2B4F74E48}" type="presParOf" srcId="{5D1B6404-604B-432E-8832-839E778C65B9}" destId="{77AF7AE4-0E75-41DA-A437-791363EA0272}" srcOrd="2" destOrd="0" presId="urn:microsoft.com/office/officeart/2018/5/layout/IconCircleLabelList"/>
    <dgm:cxn modelId="{823E6BC7-FDFE-4BC1-BBBE-061DC26E6403}" type="presParOf" srcId="{5D1B6404-604B-432E-8832-839E778C65B9}" destId="{670DC2C7-0A2F-4CE4-987B-077C83F2C834}" srcOrd="3" destOrd="0" presId="urn:microsoft.com/office/officeart/2018/5/layout/IconCircleLabelList"/>
    <dgm:cxn modelId="{018360BB-5742-4225-81C9-E78C430F206F}" type="presParOf" srcId="{79B1C285-155B-426D-9F65-C52F3BA92E16}" destId="{989D04BD-D48A-496F-88D4-6C24A35F1ED6}" srcOrd="1" destOrd="0" presId="urn:microsoft.com/office/officeart/2018/5/layout/IconCircleLabelList"/>
    <dgm:cxn modelId="{C2DEE38E-2BFF-4705-9435-9A3C8AD37E10}" type="presParOf" srcId="{79B1C285-155B-426D-9F65-C52F3BA92E16}" destId="{24625199-E863-44B0-96E3-247C435B5796}" srcOrd="2" destOrd="0" presId="urn:microsoft.com/office/officeart/2018/5/layout/IconCircleLabelList"/>
    <dgm:cxn modelId="{74D7123C-D370-4FF5-B398-E24D6CBA66E9}" type="presParOf" srcId="{24625199-E863-44B0-96E3-247C435B5796}" destId="{3F59AF1F-60F1-417F-A3C9-7E0950699403}" srcOrd="0" destOrd="0" presId="urn:microsoft.com/office/officeart/2018/5/layout/IconCircleLabelList"/>
    <dgm:cxn modelId="{B50F6B7F-3B88-467D-8B43-538DD492D7D0}" type="presParOf" srcId="{24625199-E863-44B0-96E3-247C435B5796}" destId="{E21BA6C7-A15E-4F9B-A582-1EA65C8D608B}" srcOrd="1" destOrd="0" presId="urn:microsoft.com/office/officeart/2018/5/layout/IconCircleLabelList"/>
    <dgm:cxn modelId="{E825025A-7A3E-4E81-B292-3557839FDEAE}" type="presParOf" srcId="{24625199-E863-44B0-96E3-247C435B5796}" destId="{88E4272F-6982-4C99-9542-10C9C130C64C}" srcOrd="2" destOrd="0" presId="urn:microsoft.com/office/officeart/2018/5/layout/IconCircleLabelList"/>
    <dgm:cxn modelId="{DE6B6D45-D45A-4B37-846D-EFD45B73B622}" type="presParOf" srcId="{24625199-E863-44B0-96E3-247C435B5796}" destId="{A00C8B5E-0A36-4E19-AC91-4F487EAB390F}" srcOrd="3" destOrd="0" presId="urn:microsoft.com/office/officeart/2018/5/layout/IconCircleLabelList"/>
    <dgm:cxn modelId="{7D7423C5-2709-42A4-844C-C6B92755B927}" type="presParOf" srcId="{79B1C285-155B-426D-9F65-C52F3BA92E16}" destId="{FB5CBB93-E6D5-4E7C-8AC4-CE37DFCF9136}" srcOrd="3" destOrd="0" presId="urn:microsoft.com/office/officeart/2018/5/layout/IconCircleLabelList"/>
    <dgm:cxn modelId="{78E4C096-9B87-4703-896B-8735BD59722F}" type="presParOf" srcId="{79B1C285-155B-426D-9F65-C52F3BA92E16}" destId="{E20083CE-0D92-4C10-A339-055B30FC9684}" srcOrd="4" destOrd="0" presId="urn:microsoft.com/office/officeart/2018/5/layout/IconCircleLabelList"/>
    <dgm:cxn modelId="{C7F52E70-185C-4DE6-8203-55A109A9CC05}" type="presParOf" srcId="{E20083CE-0D92-4C10-A339-055B30FC9684}" destId="{B20FA72D-9710-410D-9AC1-6AE27F6D8D6D}" srcOrd="0" destOrd="0" presId="urn:microsoft.com/office/officeart/2018/5/layout/IconCircleLabelList"/>
    <dgm:cxn modelId="{389DB6E2-A3B8-4864-8F08-819A7F812658}" type="presParOf" srcId="{E20083CE-0D92-4C10-A339-055B30FC9684}" destId="{3F8933A9-3F87-4434-943E-ED8E8893B13C}" srcOrd="1" destOrd="0" presId="urn:microsoft.com/office/officeart/2018/5/layout/IconCircleLabelList"/>
    <dgm:cxn modelId="{35CF84BC-1A18-444C-A91A-7D949F76625F}" type="presParOf" srcId="{E20083CE-0D92-4C10-A339-055B30FC9684}" destId="{4574BBBD-82CB-4C13-AE13-30C469B5039B}" srcOrd="2" destOrd="0" presId="urn:microsoft.com/office/officeart/2018/5/layout/IconCircleLabelList"/>
    <dgm:cxn modelId="{660DA96D-F876-4641-A65C-BA672872549A}" type="presParOf" srcId="{E20083CE-0D92-4C10-A339-055B30FC9684}" destId="{831A4305-ACC3-4534-8DED-6CE7BE538175}" srcOrd="3" destOrd="0" presId="urn:microsoft.com/office/officeart/2018/5/layout/IconCircleLabelList"/>
    <dgm:cxn modelId="{ECDF4C7D-F95A-4F6B-AD7D-3F8D7A85A1CA}" type="presParOf" srcId="{79B1C285-155B-426D-9F65-C52F3BA92E16}" destId="{45498EDD-361D-4D86-85D6-9EAAED2BC2CC}" srcOrd="5" destOrd="0" presId="urn:microsoft.com/office/officeart/2018/5/layout/IconCircleLabelList"/>
    <dgm:cxn modelId="{2863ECD6-1721-40AB-BFA6-5C04F9E19EF7}" type="presParOf" srcId="{79B1C285-155B-426D-9F65-C52F3BA92E16}" destId="{05A75669-3771-4494-AF17-1A29767A5584}" srcOrd="6" destOrd="0" presId="urn:microsoft.com/office/officeart/2018/5/layout/IconCircleLabelList"/>
    <dgm:cxn modelId="{9C64E66F-F39F-4AB9-85EC-BFFDCDC11F07}" type="presParOf" srcId="{05A75669-3771-4494-AF17-1A29767A5584}" destId="{CB198237-B6EA-46A5-87BE-A5FB8778F9F6}" srcOrd="0" destOrd="0" presId="urn:microsoft.com/office/officeart/2018/5/layout/IconCircleLabelList"/>
    <dgm:cxn modelId="{EACE6143-F978-4159-A075-895F541B4F89}" type="presParOf" srcId="{05A75669-3771-4494-AF17-1A29767A5584}" destId="{A240E2D0-D102-4DAB-A031-E8888F5E918E}" srcOrd="1" destOrd="0" presId="urn:microsoft.com/office/officeart/2018/5/layout/IconCircleLabelList"/>
    <dgm:cxn modelId="{E7D8206D-94C9-438C-B5D7-439DE133A9C9}" type="presParOf" srcId="{05A75669-3771-4494-AF17-1A29767A5584}" destId="{3D6A9D87-9EBA-4419-A50B-6034BF434910}" srcOrd="2" destOrd="0" presId="urn:microsoft.com/office/officeart/2018/5/layout/IconCircleLabelList"/>
    <dgm:cxn modelId="{063519A2-E761-40E0-88F1-46235A83DA33}" type="presParOf" srcId="{05A75669-3771-4494-AF17-1A29767A5584}" destId="{A9788C41-CB43-4F94-970A-4D3D71D8BB8A}" srcOrd="3" destOrd="0" presId="urn:microsoft.com/office/officeart/2018/5/layout/IconCircleLabelList"/>
    <dgm:cxn modelId="{DEE758E1-4409-4177-9CAC-08E73C3CA675}" type="presParOf" srcId="{79B1C285-155B-426D-9F65-C52F3BA92E16}" destId="{156982BF-2EE9-480E-B89D-2FC4AF7AEE57}" srcOrd="7" destOrd="0" presId="urn:microsoft.com/office/officeart/2018/5/layout/IconCircleLabelList"/>
    <dgm:cxn modelId="{283EFC2B-9DB4-4E5D-B0E2-CC6F6D96C006}" type="presParOf" srcId="{79B1C285-155B-426D-9F65-C52F3BA92E16}" destId="{F44EE54D-930F-44B8-8007-C502933038F2}" srcOrd="8" destOrd="0" presId="urn:microsoft.com/office/officeart/2018/5/layout/IconCircleLabelList"/>
    <dgm:cxn modelId="{64796532-7BD1-4EF8-9E91-597888C274CB}" type="presParOf" srcId="{F44EE54D-930F-44B8-8007-C502933038F2}" destId="{B55CF7F3-7DCF-423E-A9A6-5B5A1585604F}" srcOrd="0" destOrd="0" presId="urn:microsoft.com/office/officeart/2018/5/layout/IconCircleLabelList"/>
    <dgm:cxn modelId="{DC4351EB-0483-408F-9507-8263293CF134}" type="presParOf" srcId="{F44EE54D-930F-44B8-8007-C502933038F2}" destId="{17D9D083-197E-423A-8568-B32B38BB63CA}" srcOrd="1" destOrd="0" presId="urn:microsoft.com/office/officeart/2018/5/layout/IconCircleLabelList"/>
    <dgm:cxn modelId="{D64CFAC2-54B8-4E39-ADF0-1538EA941160}" type="presParOf" srcId="{F44EE54D-930F-44B8-8007-C502933038F2}" destId="{5C72BD10-F63B-41C2-93C7-2621B0BFE447}" srcOrd="2" destOrd="0" presId="urn:microsoft.com/office/officeart/2018/5/layout/IconCircleLabelList"/>
    <dgm:cxn modelId="{1CC83478-4F90-4211-B0D8-A8FD47AECD47}" type="presParOf" srcId="{F44EE54D-930F-44B8-8007-C502933038F2}" destId="{8DC14D06-B2C7-426C-89ED-9F7E66714040}" srcOrd="3" destOrd="0" presId="urn:microsoft.com/office/officeart/2018/5/layout/IconCircleLabelList"/>
    <dgm:cxn modelId="{B639C834-88C2-4DBF-B673-86393E1C17A5}" type="presParOf" srcId="{79B1C285-155B-426D-9F65-C52F3BA92E16}" destId="{769E9C3D-B89A-4392-ABC7-E06546DCD5FB}" srcOrd="9" destOrd="0" presId="urn:microsoft.com/office/officeart/2018/5/layout/IconCircleLabelList"/>
    <dgm:cxn modelId="{E42B2046-8E0E-49B1-9D13-D26D1064D746}" type="presParOf" srcId="{79B1C285-155B-426D-9F65-C52F3BA92E16}" destId="{BA65FD0A-D48C-4A40-B89F-E0F5C3D6E674}" srcOrd="10" destOrd="0" presId="urn:microsoft.com/office/officeart/2018/5/layout/IconCircleLabelList"/>
    <dgm:cxn modelId="{00BE982C-3CBA-4B14-A221-32F4A9593B7D}" type="presParOf" srcId="{BA65FD0A-D48C-4A40-B89F-E0F5C3D6E674}" destId="{77554664-D2C9-4916-9C28-BF243CCB9CD9}" srcOrd="0" destOrd="0" presId="urn:microsoft.com/office/officeart/2018/5/layout/IconCircleLabelList"/>
    <dgm:cxn modelId="{7F2F3A2C-94AB-45E7-9DBF-8A347CEC3358}" type="presParOf" srcId="{BA65FD0A-D48C-4A40-B89F-E0F5C3D6E674}" destId="{26827019-DC3C-46CB-8A8A-4CFD2CB83BC5}" srcOrd="1" destOrd="0" presId="urn:microsoft.com/office/officeart/2018/5/layout/IconCircleLabelList"/>
    <dgm:cxn modelId="{E4DA456E-DA90-4602-9783-FFB2BBF8E030}" type="presParOf" srcId="{BA65FD0A-D48C-4A40-B89F-E0F5C3D6E674}" destId="{D55A78E9-1943-4CB1-9C31-BFA96EAFA5ED}" srcOrd="2" destOrd="0" presId="urn:microsoft.com/office/officeart/2018/5/layout/IconCircleLabelList"/>
    <dgm:cxn modelId="{63966A85-7163-4C4B-91B3-842C528FC29A}" type="presParOf" srcId="{BA65FD0A-D48C-4A40-B89F-E0F5C3D6E674}" destId="{2AB305F2-12C2-446A-AD09-431CD7F8F357}"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C0E7FB-C84F-415A-BF5D-EB97670700FE}" type="doc">
      <dgm:prSet loTypeId="urn:microsoft.com/office/officeart/2005/8/layout/process2" loCatId="process" qsTypeId="urn:microsoft.com/office/officeart/2005/8/quickstyle/simple1" qsCatId="simple" csTypeId="urn:microsoft.com/office/officeart/2005/8/colors/accent1_2" csCatId="accent1" phldr="1"/>
      <dgm:spPr/>
    </dgm:pt>
    <dgm:pt modelId="{FA4106E8-8826-4954-BFD9-33EFADE6899B}">
      <dgm:prSet phldrT="[Text]" phldr="0"/>
      <dgm:spPr/>
      <dgm:t>
        <a:bodyPr/>
        <a:lstStyle/>
        <a:p>
          <a:pPr rtl="0"/>
          <a:r>
            <a:rPr lang="en-GB">
              <a:latin typeface="Calibri Light" panose="020F0302020204030204"/>
            </a:rPr>
            <a:t>Get request for rocket launch data using SpaceX API and SpaceX URL</a:t>
          </a:r>
          <a:endParaRPr lang="en-GB"/>
        </a:p>
      </dgm:t>
    </dgm:pt>
    <dgm:pt modelId="{E0C10AE4-37A3-4432-B93C-E5E7F9A957A0}" type="parTrans" cxnId="{44FA8F43-3275-466D-A330-AB163248296F}">
      <dgm:prSet/>
      <dgm:spPr/>
    </dgm:pt>
    <dgm:pt modelId="{BCB5BC81-D4A0-4C4B-A0CF-CE3A8231FC1B}" type="sibTrans" cxnId="{44FA8F43-3275-466D-A330-AB163248296F}">
      <dgm:prSet/>
      <dgm:spPr/>
      <dgm:t>
        <a:bodyPr/>
        <a:lstStyle/>
        <a:p>
          <a:endParaRPr lang="en-GB"/>
        </a:p>
      </dgm:t>
    </dgm:pt>
    <dgm:pt modelId="{ED5C59D2-B89B-42CD-ACD0-CAAB4B8D0ABD}">
      <dgm:prSet phldrT="[Text]" phldr="0"/>
      <dgm:spPr/>
      <dgm:t>
        <a:bodyPr/>
        <a:lstStyle/>
        <a:p>
          <a:pPr rtl="0"/>
          <a:r>
            <a:rPr lang="en-GB">
              <a:latin typeface="Calibri Light" panose="020F0302020204030204"/>
            </a:rPr>
            <a:t>Convert response to JSON file</a:t>
          </a:r>
          <a:endParaRPr lang="en-GB"/>
        </a:p>
      </dgm:t>
    </dgm:pt>
    <dgm:pt modelId="{1E180CBF-F17A-4471-B646-71D2B9626038}" type="parTrans" cxnId="{FC97DAF3-DBF5-4612-915E-B43B57EDE773}">
      <dgm:prSet/>
      <dgm:spPr/>
    </dgm:pt>
    <dgm:pt modelId="{612BE22C-F226-4439-AB78-3D1A28CD389F}" type="sibTrans" cxnId="{FC97DAF3-DBF5-4612-915E-B43B57EDE773}">
      <dgm:prSet/>
      <dgm:spPr/>
      <dgm:t>
        <a:bodyPr/>
        <a:lstStyle/>
        <a:p>
          <a:endParaRPr lang="en-GB"/>
        </a:p>
      </dgm:t>
    </dgm:pt>
    <dgm:pt modelId="{DDA1549A-E9E8-4461-A91F-0EDA9587317A}">
      <dgm:prSet phldrT="[Text]" phldr="0"/>
      <dgm:spPr/>
      <dgm:t>
        <a:bodyPr/>
        <a:lstStyle/>
        <a:p>
          <a:pPr rtl="0"/>
          <a:r>
            <a:rPr lang="en-GB">
              <a:latin typeface="Calibri Light" panose="020F0302020204030204"/>
            </a:rPr>
            <a:t>Convert JSON file to Dataframe</a:t>
          </a:r>
          <a:endParaRPr lang="en-GB"/>
        </a:p>
      </dgm:t>
    </dgm:pt>
    <dgm:pt modelId="{7BD60533-5226-4433-ACC0-D3FFB9235AA4}" type="parTrans" cxnId="{D4F673DD-050F-44AD-9982-00BCA7241556}">
      <dgm:prSet/>
      <dgm:spPr/>
    </dgm:pt>
    <dgm:pt modelId="{C1F4D67A-60C2-4CDB-BE58-5AC5D0CEA13E}" type="sibTrans" cxnId="{D4F673DD-050F-44AD-9982-00BCA7241556}">
      <dgm:prSet/>
      <dgm:spPr/>
      <dgm:t>
        <a:bodyPr/>
        <a:lstStyle/>
        <a:p>
          <a:endParaRPr lang="en-GB"/>
        </a:p>
      </dgm:t>
    </dgm:pt>
    <dgm:pt modelId="{EE2A7BA8-1864-4D35-A2ED-98BF80B0791C}">
      <dgm:prSet phldr="0"/>
      <dgm:spPr/>
      <dgm:t>
        <a:bodyPr/>
        <a:lstStyle/>
        <a:p>
          <a:pPr rtl="0"/>
          <a:r>
            <a:rPr lang="en-GB">
              <a:latin typeface="Calibri Light" panose="020F0302020204030204"/>
            </a:rPr>
            <a:t>Filter and clean dataframe and handle missing values</a:t>
          </a:r>
        </a:p>
      </dgm:t>
    </dgm:pt>
    <dgm:pt modelId="{1939829D-22CF-411F-9333-C79A233E75AD}" type="parTrans" cxnId="{406DD13D-0506-41B2-A15A-5B274C98C49E}">
      <dgm:prSet/>
      <dgm:spPr/>
    </dgm:pt>
    <dgm:pt modelId="{ADD015FA-D3B6-4FE2-B7F0-257206A56C42}" type="sibTrans" cxnId="{406DD13D-0506-41B2-A15A-5B274C98C49E}">
      <dgm:prSet/>
      <dgm:spPr/>
      <dgm:t>
        <a:bodyPr/>
        <a:lstStyle/>
        <a:p>
          <a:endParaRPr lang="en-GB"/>
        </a:p>
      </dgm:t>
    </dgm:pt>
    <dgm:pt modelId="{0ED22ACF-BA59-4A09-8A9E-7D8269639CC1}">
      <dgm:prSet phldr="0"/>
      <dgm:spPr/>
      <dgm:t>
        <a:bodyPr/>
        <a:lstStyle/>
        <a:p>
          <a:pPr rtl="0"/>
          <a:r>
            <a:rPr lang="en-GB">
              <a:latin typeface="Calibri Light" panose="020F0302020204030204"/>
            </a:rPr>
            <a:t>Export to final CSV file</a:t>
          </a:r>
        </a:p>
      </dgm:t>
    </dgm:pt>
    <dgm:pt modelId="{CDEECCFE-B40D-42B6-8B87-E25C0F7D1B53}" type="parTrans" cxnId="{EFEBEA29-D29F-49A0-A184-032F61B37072}">
      <dgm:prSet/>
      <dgm:spPr/>
    </dgm:pt>
    <dgm:pt modelId="{19D8AE20-6E56-4E7E-877A-9D54E7780858}" type="sibTrans" cxnId="{EFEBEA29-D29F-49A0-A184-032F61B37072}">
      <dgm:prSet/>
      <dgm:spPr/>
      <dgm:t>
        <a:bodyPr/>
        <a:lstStyle/>
        <a:p>
          <a:endParaRPr lang="en-GB"/>
        </a:p>
      </dgm:t>
    </dgm:pt>
    <dgm:pt modelId="{5FC5199D-3597-46BE-9F71-3858B209B196}" type="pres">
      <dgm:prSet presAssocID="{A7C0E7FB-C84F-415A-BF5D-EB97670700FE}" presName="linearFlow" presStyleCnt="0">
        <dgm:presLayoutVars>
          <dgm:resizeHandles val="exact"/>
        </dgm:presLayoutVars>
      </dgm:prSet>
      <dgm:spPr/>
    </dgm:pt>
    <dgm:pt modelId="{4AAEF7B6-508C-4205-BD1B-ADA98CA61E0E}" type="pres">
      <dgm:prSet presAssocID="{FA4106E8-8826-4954-BFD9-33EFADE6899B}" presName="node" presStyleLbl="node1" presStyleIdx="0" presStyleCnt="5">
        <dgm:presLayoutVars>
          <dgm:bulletEnabled val="1"/>
        </dgm:presLayoutVars>
      </dgm:prSet>
      <dgm:spPr/>
    </dgm:pt>
    <dgm:pt modelId="{2FA15627-B695-4283-9410-839180DA4417}" type="pres">
      <dgm:prSet presAssocID="{BCB5BC81-D4A0-4C4B-A0CF-CE3A8231FC1B}" presName="sibTrans" presStyleLbl="sibTrans2D1" presStyleIdx="0" presStyleCnt="4"/>
      <dgm:spPr/>
    </dgm:pt>
    <dgm:pt modelId="{24549DE9-B4F0-4A1F-9AD0-DE106282BDD4}" type="pres">
      <dgm:prSet presAssocID="{BCB5BC81-D4A0-4C4B-A0CF-CE3A8231FC1B}" presName="connectorText" presStyleLbl="sibTrans2D1" presStyleIdx="0" presStyleCnt="4"/>
      <dgm:spPr/>
    </dgm:pt>
    <dgm:pt modelId="{989FC5FD-BEB4-4BDF-8791-2E642EA02AEF}" type="pres">
      <dgm:prSet presAssocID="{ED5C59D2-B89B-42CD-ACD0-CAAB4B8D0ABD}" presName="node" presStyleLbl="node1" presStyleIdx="1" presStyleCnt="5">
        <dgm:presLayoutVars>
          <dgm:bulletEnabled val="1"/>
        </dgm:presLayoutVars>
      </dgm:prSet>
      <dgm:spPr/>
    </dgm:pt>
    <dgm:pt modelId="{EAFA73D5-1DEC-4962-A0A5-15382DB802D2}" type="pres">
      <dgm:prSet presAssocID="{612BE22C-F226-4439-AB78-3D1A28CD389F}" presName="sibTrans" presStyleLbl="sibTrans2D1" presStyleIdx="1" presStyleCnt="4"/>
      <dgm:spPr/>
    </dgm:pt>
    <dgm:pt modelId="{B6E52B04-64A0-4DCF-AE27-8B22F84DBE7C}" type="pres">
      <dgm:prSet presAssocID="{612BE22C-F226-4439-AB78-3D1A28CD389F}" presName="connectorText" presStyleLbl="sibTrans2D1" presStyleIdx="1" presStyleCnt="4"/>
      <dgm:spPr/>
    </dgm:pt>
    <dgm:pt modelId="{81456B65-73BB-4CE5-84F3-962D6C3D1C8B}" type="pres">
      <dgm:prSet presAssocID="{DDA1549A-E9E8-4461-A91F-0EDA9587317A}" presName="node" presStyleLbl="node1" presStyleIdx="2" presStyleCnt="5">
        <dgm:presLayoutVars>
          <dgm:bulletEnabled val="1"/>
        </dgm:presLayoutVars>
      </dgm:prSet>
      <dgm:spPr/>
    </dgm:pt>
    <dgm:pt modelId="{F90D3CF9-3197-4EEC-B85C-996C1E69EBEA}" type="pres">
      <dgm:prSet presAssocID="{C1F4D67A-60C2-4CDB-BE58-5AC5D0CEA13E}" presName="sibTrans" presStyleLbl="sibTrans2D1" presStyleIdx="2" presStyleCnt="4"/>
      <dgm:spPr/>
    </dgm:pt>
    <dgm:pt modelId="{666FC718-52DA-4150-B140-B07A6A0305DC}" type="pres">
      <dgm:prSet presAssocID="{C1F4D67A-60C2-4CDB-BE58-5AC5D0CEA13E}" presName="connectorText" presStyleLbl="sibTrans2D1" presStyleIdx="2" presStyleCnt="4"/>
      <dgm:spPr/>
    </dgm:pt>
    <dgm:pt modelId="{29A5494E-FEC0-4F25-BBC1-71E2332E4118}" type="pres">
      <dgm:prSet presAssocID="{EE2A7BA8-1864-4D35-A2ED-98BF80B0791C}" presName="node" presStyleLbl="node1" presStyleIdx="3" presStyleCnt="5">
        <dgm:presLayoutVars>
          <dgm:bulletEnabled val="1"/>
        </dgm:presLayoutVars>
      </dgm:prSet>
      <dgm:spPr/>
    </dgm:pt>
    <dgm:pt modelId="{A2D6C96B-B8AA-426F-A263-4B27EF4354BA}" type="pres">
      <dgm:prSet presAssocID="{ADD015FA-D3B6-4FE2-B7F0-257206A56C42}" presName="sibTrans" presStyleLbl="sibTrans2D1" presStyleIdx="3" presStyleCnt="4"/>
      <dgm:spPr/>
    </dgm:pt>
    <dgm:pt modelId="{824E1131-6233-42CC-BB9D-D122F11118F8}" type="pres">
      <dgm:prSet presAssocID="{ADD015FA-D3B6-4FE2-B7F0-257206A56C42}" presName="connectorText" presStyleLbl="sibTrans2D1" presStyleIdx="3" presStyleCnt="4"/>
      <dgm:spPr/>
    </dgm:pt>
    <dgm:pt modelId="{1CC25EEA-61C4-43AE-B4F9-DD44A23643D2}" type="pres">
      <dgm:prSet presAssocID="{0ED22ACF-BA59-4A09-8A9E-7D8269639CC1}" presName="node" presStyleLbl="node1" presStyleIdx="4" presStyleCnt="5">
        <dgm:presLayoutVars>
          <dgm:bulletEnabled val="1"/>
        </dgm:presLayoutVars>
      </dgm:prSet>
      <dgm:spPr/>
    </dgm:pt>
  </dgm:ptLst>
  <dgm:cxnLst>
    <dgm:cxn modelId="{16ABE905-2506-48FF-A8C0-DCE50CFC8CCB}" type="presOf" srcId="{BCB5BC81-D4A0-4C4B-A0CF-CE3A8231FC1B}" destId="{24549DE9-B4F0-4A1F-9AD0-DE106282BDD4}" srcOrd="1" destOrd="0" presId="urn:microsoft.com/office/officeart/2005/8/layout/process2"/>
    <dgm:cxn modelId="{BD840B10-6426-4028-BD3A-FC0A0AF95147}" type="presOf" srcId="{DDA1549A-E9E8-4461-A91F-0EDA9587317A}" destId="{81456B65-73BB-4CE5-84F3-962D6C3D1C8B}" srcOrd="0" destOrd="0" presId="urn:microsoft.com/office/officeart/2005/8/layout/process2"/>
    <dgm:cxn modelId="{FA19161A-EB14-4AC1-AE6F-D31AFFBF0E05}" type="presOf" srcId="{612BE22C-F226-4439-AB78-3D1A28CD389F}" destId="{B6E52B04-64A0-4DCF-AE27-8B22F84DBE7C}" srcOrd="1" destOrd="0" presId="urn:microsoft.com/office/officeart/2005/8/layout/process2"/>
    <dgm:cxn modelId="{5CE8221B-9946-4EF3-9379-CEBF1EB53D27}" type="presOf" srcId="{C1F4D67A-60C2-4CDB-BE58-5AC5D0CEA13E}" destId="{666FC718-52DA-4150-B140-B07A6A0305DC}" srcOrd="1" destOrd="0" presId="urn:microsoft.com/office/officeart/2005/8/layout/process2"/>
    <dgm:cxn modelId="{88D2781D-88A7-44D1-8803-0F5DC64F6D75}" type="presOf" srcId="{ADD015FA-D3B6-4FE2-B7F0-257206A56C42}" destId="{824E1131-6233-42CC-BB9D-D122F11118F8}" srcOrd="1" destOrd="0" presId="urn:microsoft.com/office/officeart/2005/8/layout/process2"/>
    <dgm:cxn modelId="{EFEBEA29-D29F-49A0-A184-032F61B37072}" srcId="{A7C0E7FB-C84F-415A-BF5D-EB97670700FE}" destId="{0ED22ACF-BA59-4A09-8A9E-7D8269639CC1}" srcOrd="4" destOrd="0" parTransId="{CDEECCFE-B40D-42B6-8B87-E25C0F7D1B53}" sibTransId="{19D8AE20-6E56-4E7E-877A-9D54E7780858}"/>
    <dgm:cxn modelId="{48F2303C-E60B-4451-B3B5-03D937AD2A56}" type="presOf" srcId="{A7C0E7FB-C84F-415A-BF5D-EB97670700FE}" destId="{5FC5199D-3597-46BE-9F71-3858B209B196}" srcOrd="0" destOrd="0" presId="urn:microsoft.com/office/officeart/2005/8/layout/process2"/>
    <dgm:cxn modelId="{406DD13D-0506-41B2-A15A-5B274C98C49E}" srcId="{A7C0E7FB-C84F-415A-BF5D-EB97670700FE}" destId="{EE2A7BA8-1864-4D35-A2ED-98BF80B0791C}" srcOrd="3" destOrd="0" parTransId="{1939829D-22CF-411F-9333-C79A233E75AD}" sibTransId="{ADD015FA-D3B6-4FE2-B7F0-257206A56C42}"/>
    <dgm:cxn modelId="{44FA8F43-3275-466D-A330-AB163248296F}" srcId="{A7C0E7FB-C84F-415A-BF5D-EB97670700FE}" destId="{FA4106E8-8826-4954-BFD9-33EFADE6899B}" srcOrd="0" destOrd="0" parTransId="{E0C10AE4-37A3-4432-B93C-E5E7F9A957A0}" sibTransId="{BCB5BC81-D4A0-4C4B-A0CF-CE3A8231FC1B}"/>
    <dgm:cxn modelId="{FA950253-096C-43F8-BE1D-90D16EEA9F62}" type="presOf" srcId="{ED5C59D2-B89B-42CD-ACD0-CAAB4B8D0ABD}" destId="{989FC5FD-BEB4-4BDF-8791-2E642EA02AEF}" srcOrd="0" destOrd="0" presId="urn:microsoft.com/office/officeart/2005/8/layout/process2"/>
    <dgm:cxn modelId="{59982776-BFAE-4513-A59A-D8E58C5F7254}" type="presOf" srcId="{EE2A7BA8-1864-4D35-A2ED-98BF80B0791C}" destId="{29A5494E-FEC0-4F25-BBC1-71E2332E4118}" srcOrd="0" destOrd="0" presId="urn:microsoft.com/office/officeart/2005/8/layout/process2"/>
    <dgm:cxn modelId="{6F864A59-BAE1-482B-BAA8-7F679CDEEC8D}" type="presOf" srcId="{612BE22C-F226-4439-AB78-3D1A28CD389F}" destId="{EAFA73D5-1DEC-4962-A0A5-15382DB802D2}" srcOrd="0" destOrd="0" presId="urn:microsoft.com/office/officeart/2005/8/layout/process2"/>
    <dgm:cxn modelId="{C9DE4587-8B00-407F-BF03-1A9C66FEBAFB}" type="presOf" srcId="{0ED22ACF-BA59-4A09-8A9E-7D8269639CC1}" destId="{1CC25EEA-61C4-43AE-B4F9-DD44A23643D2}" srcOrd="0" destOrd="0" presId="urn:microsoft.com/office/officeart/2005/8/layout/process2"/>
    <dgm:cxn modelId="{E769C28C-D438-4C03-84E6-86A6F9876853}" type="presOf" srcId="{FA4106E8-8826-4954-BFD9-33EFADE6899B}" destId="{4AAEF7B6-508C-4205-BD1B-ADA98CA61E0E}" srcOrd="0" destOrd="0" presId="urn:microsoft.com/office/officeart/2005/8/layout/process2"/>
    <dgm:cxn modelId="{537D9C96-4604-4909-B161-8EBC49E56287}" type="presOf" srcId="{ADD015FA-D3B6-4FE2-B7F0-257206A56C42}" destId="{A2D6C96B-B8AA-426F-A263-4B27EF4354BA}" srcOrd="0" destOrd="0" presId="urn:microsoft.com/office/officeart/2005/8/layout/process2"/>
    <dgm:cxn modelId="{8985ECA3-86AD-4DFE-A7D2-94E229221FAC}" type="presOf" srcId="{C1F4D67A-60C2-4CDB-BE58-5AC5D0CEA13E}" destId="{F90D3CF9-3197-4EEC-B85C-996C1E69EBEA}" srcOrd="0" destOrd="0" presId="urn:microsoft.com/office/officeart/2005/8/layout/process2"/>
    <dgm:cxn modelId="{D4F673DD-050F-44AD-9982-00BCA7241556}" srcId="{A7C0E7FB-C84F-415A-BF5D-EB97670700FE}" destId="{DDA1549A-E9E8-4461-A91F-0EDA9587317A}" srcOrd="2" destOrd="0" parTransId="{7BD60533-5226-4433-ACC0-D3FFB9235AA4}" sibTransId="{C1F4D67A-60C2-4CDB-BE58-5AC5D0CEA13E}"/>
    <dgm:cxn modelId="{978B76E4-BC8D-43D6-9CA8-F13B0159E5E2}" type="presOf" srcId="{BCB5BC81-D4A0-4C4B-A0CF-CE3A8231FC1B}" destId="{2FA15627-B695-4283-9410-839180DA4417}" srcOrd="0" destOrd="0" presId="urn:microsoft.com/office/officeart/2005/8/layout/process2"/>
    <dgm:cxn modelId="{FC97DAF3-DBF5-4612-915E-B43B57EDE773}" srcId="{A7C0E7FB-C84F-415A-BF5D-EB97670700FE}" destId="{ED5C59D2-B89B-42CD-ACD0-CAAB4B8D0ABD}" srcOrd="1" destOrd="0" parTransId="{1E180CBF-F17A-4471-B646-71D2B9626038}" sibTransId="{612BE22C-F226-4439-AB78-3D1A28CD389F}"/>
    <dgm:cxn modelId="{CBCCF90E-5B26-4B1F-AD5F-B06B3BDA4D25}" type="presParOf" srcId="{5FC5199D-3597-46BE-9F71-3858B209B196}" destId="{4AAEF7B6-508C-4205-BD1B-ADA98CA61E0E}" srcOrd="0" destOrd="0" presId="urn:microsoft.com/office/officeart/2005/8/layout/process2"/>
    <dgm:cxn modelId="{1291F93F-24DB-47F8-AB4D-8323796145A9}" type="presParOf" srcId="{5FC5199D-3597-46BE-9F71-3858B209B196}" destId="{2FA15627-B695-4283-9410-839180DA4417}" srcOrd="1" destOrd="0" presId="urn:microsoft.com/office/officeart/2005/8/layout/process2"/>
    <dgm:cxn modelId="{51D51EFA-A16B-47F5-8BBD-B7A9BD6639E6}" type="presParOf" srcId="{2FA15627-B695-4283-9410-839180DA4417}" destId="{24549DE9-B4F0-4A1F-9AD0-DE106282BDD4}" srcOrd="0" destOrd="0" presId="urn:microsoft.com/office/officeart/2005/8/layout/process2"/>
    <dgm:cxn modelId="{5E363A74-9953-413A-B053-047FAF3743ED}" type="presParOf" srcId="{5FC5199D-3597-46BE-9F71-3858B209B196}" destId="{989FC5FD-BEB4-4BDF-8791-2E642EA02AEF}" srcOrd="2" destOrd="0" presId="urn:microsoft.com/office/officeart/2005/8/layout/process2"/>
    <dgm:cxn modelId="{38EE29B4-643C-432A-A9A6-FBF4D8D75A4E}" type="presParOf" srcId="{5FC5199D-3597-46BE-9F71-3858B209B196}" destId="{EAFA73D5-1DEC-4962-A0A5-15382DB802D2}" srcOrd="3" destOrd="0" presId="urn:microsoft.com/office/officeart/2005/8/layout/process2"/>
    <dgm:cxn modelId="{CD70D454-E6D0-408D-88AF-93BA34DE33C4}" type="presParOf" srcId="{EAFA73D5-1DEC-4962-A0A5-15382DB802D2}" destId="{B6E52B04-64A0-4DCF-AE27-8B22F84DBE7C}" srcOrd="0" destOrd="0" presId="urn:microsoft.com/office/officeart/2005/8/layout/process2"/>
    <dgm:cxn modelId="{2FEEDBA4-59BF-48B7-9FA1-D63554F2409A}" type="presParOf" srcId="{5FC5199D-3597-46BE-9F71-3858B209B196}" destId="{81456B65-73BB-4CE5-84F3-962D6C3D1C8B}" srcOrd="4" destOrd="0" presId="urn:microsoft.com/office/officeart/2005/8/layout/process2"/>
    <dgm:cxn modelId="{CC323DD7-A02A-4F97-9D1B-6946C7C9C4B8}" type="presParOf" srcId="{5FC5199D-3597-46BE-9F71-3858B209B196}" destId="{F90D3CF9-3197-4EEC-B85C-996C1E69EBEA}" srcOrd="5" destOrd="0" presId="urn:microsoft.com/office/officeart/2005/8/layout/process2"/>
    <dgm:cxn modelId="{83731E4E-0144-47F4-B2D7-8D3876C0CCC1}" type="presParOf" srcId="{F90D3CF9-3197-4EEC-B85C-996C1E69EBEA}" destId="{666FC718-52DA-4150-B140-B07A6A0305DC}" srcOrd="0" destOrd="0" presId="urn:microsoft.com/office/officeart/2005/8/layout/process2"/>
    <dgm:cxn modelId="{006C5244-1CC5-4ACB-A4B3-F3C12F72DD07}" type="presParOf" srcId="{5FC5199D-3597-46BE-9F71-3858B209B196}" destId="{29A5494E-FEC0-4F25-BBC1-71E2332E4118}" srcOrd="6" destOrd="0" presId="urn:microsoft.com/office/officeart/2005/8/layout/process2"/>
    <dgm:cxn modelId="{AD6DBBFF-3776-4E0A-8157-E0CD081B1D2E}" type="presParOf" srcId="{5FC5199D-3597-46BE-9F71-3858B209B196}" destId="{A2D6C96B-B8AA-426F-A263-4B27EF4354BA}" srcOrd="7" destOrd="0" presId="urn:microsoft.com/office/officeart/2005/8/layout/process2"/>
    <dgm:cxn modelId="{6C81A5EE-C72B-4169-A31C-A8C73A863C6B}" type="presParOf" srcId="{A2D6C96B-B8AA-426F-A263-4B27EF4354BA}" destId="{824E1131-6233-42CC-BB9D-D122F11118F8}" srcOrd="0" destOrd="0" presId="urn:microsoft.com/office/officeart/2005/8/layout/process2"/>
    <dgm:cxn modelId="{B8FD73F5-B2C9-402E-A112-989FE3D35FAE}" type="presParOf" srcId="{5FC5199D-3597-46BE-9F71-3858B209B196}" destId="{1CC25EEA-61C4-43AE-B4F9-DD44A23643D2}"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C0E7FB-C84F-415A-BF5D-EB97670700FE}" type="doc">
      <dgm:prSet loTypeId="urn:microsoft.com/office/officeart/2005/8/layout/process2" loCatId="process" qsTypeId="urn:microsoft.com/office/officeart/2005/8/quickstyle/simple1" qsCatId="simple" csTypeId="urn:microsoft.com/office/officeart/2005/8/colors/accent1_2" csCatId="accent1" phldr="1"/>
      <dgm:spPr/>
    </dgm:pt>
    <dgm:pt modelId="{FA4106E8-8826-4954-BFD9-33EFADE6899B}">
      <dgm:prSet phldrT="[Text]" phldr="0"/>
      <dgm:spPr/>
      <dgm:t>
        <a:bodyPr/>
        <a:lstStyle/>
        <a:p>
          <a:pPr rtl="0"/>
          <a:r>
            <a:rPr lang="en-GB">
              <a:latin typeface="Calibri Light" panose="020F0302020204030204"/>
            </a:rPr>
            <a:t>The HTTP Get method was applied using the specific Wikipedia URL</a:t>
          </a:r>
          <a:endParaRPr lang="en-GB"/>
        </a:p>
      </dgm:t>
    </dgm:pt>
    <dgm:pt modelId="{E0C10AE4-37A3-4432-B93C-E5E7F9A957A0}" type="parTrans" cxnId="{44FA8F43-3275-466D-A330-AB163248296F}">
      <dgm:prSet/>
      <dgm:spPr/>
    </dgm:pt>
    <dgm:pt modelId="{BCB5BC81-D4A0-4C4B-A0CF-CE3A8231FC1B}" type="sibTrans" cxnId="{44FA8F43-3275-466D-A330-AB163248296F}">
      <dgm:prSet/>
      <dgm:spPr/>
      <dgm:t>
        <a:bodyPr/>
        <a:lstStyle/>
        <a:p>
          <a:endParaRPr lang="en-GB"/>
        </a:p>
      </dgm:t>
    </dgm:pt>
    <dgm:pt modelId="{ED5C59D2-B89B-42CD-ACD0-CAAB4B8D0ABD}">
      <dgm:prSet phldrT="[Text]" phldr="0"/>
      <dgm:spPr/>
      <dgm:t>
        <a:bodyPr/>
        <a:lstStyle/>
        <a:p>
          <a:pPr rtl="0"/>
          <a:r>
            <a:rPr lang="en-GB">
              <a:latin typeface="Calibri Light" panose="020F0302020204030204"/>
            </a:rPr>
            <a:t>Convert HTML response to a BeautifulSoups Object</a:t>
          </a:r>
          <a:endParaRPr lang="en-GB"/>
        </a:p>
      </dgm:t>
    </dgm:pt>
    <dgm:pt modelId="{1E180CBF-F17A-4471-B646-71D2B9626038}" type="parTrans" cxnId="{FC97DAF3-DBF5-4612-915E-B43B57EDE773}">
      <dgm:prSet/>
      <dgm:spPr/>
    </dgm:pt>
    <dgm:pt modelId="{612BE22C-F226-4439-AB78-3D1A28CD389F}" type="sibTrans" cxnId="{FC97DAF3-DBF5-4612-915E-B43B57EDE773}">
      <dgm:prSet/>
      <dgm:spPr/>
      <dgm:t>
        <a:bodyPr/>
        <a:lstStyle/>
        <a:p>
          <a:endParaRPr lang="en-GB"/>
        </a:p>
      </dgm:t>
    </dgm:pt>
    <dgm:pt modelId="{DDA1549A-E9E8-4461-A91F-0EDA9587317A}">
      <dgm:prSet phldrT="[Text]" phldr="0"/>
      <dgm:spPr/>
      <dgm:t>
        <a:bodyPr/>
        <a:lstStyle/>
        <a:p>
          <a:pPr rtl="0"/>
          <a:r>
            <a:rPr lang="en-GB">
              <a:latin typeface="Calibri Light" panose="020F0302020204030204"/>
            </a:rPr>
            <a:t>Column names were extracted using the HTML table header</a:t>
          </a:r>
          <a:endParaRPr lang="en-GB"/>
        </a:p>
      </dgm:t>
    </dgm:pt>
    <dgm:pt modelId="{7BD60533-5226-4433-ACC0-D3FFB9235AA4}" type="parTrans" cxnId="{D4F673DD-050F-44AD-9982-00BCA7241556}">
      <dgm:prSet/>
      <dgm:spPr/>
    </dgm:pt>
    <dgm:pt modelId="{C1F4D67A-60C2-4CDB-BE58-5AC5D0CEA13E}" type="sibTrans" cxnId="{D4F673DD-050F-44AD-9982-00BCA7241556}">
      <dgm:prSet/>
      <dgm:spPr/>
      <dgm:t>
        <a:bodyPr/>
        <a:lstStyle/>
        <a:p>
          <a:endParaRPr lang="en-GB"/>
        </a:p>
      </dgm:t>
    </dgm:pt>
    <dgm:pt modelId="{EE2A7BA8-1864-4D35-A2ED-98BF80B0791C}">
      <dgm:prSet phldr="0"/>
      <dgm:spPr/>
      <dgm:t>
        <a:bodyPr/>
        <a:lstStyle/>
        <a:p>
          <a:pPr rtl="0"/>
          <a:r>
            <a:rPr lang="en-GB">
              <a:latin typeface="Calibri Light" panose="020F0302020204030204"/>
            </a:rPr>
            <a:t>The HTML data was parsed, and a dictionary and dataframe was created.</a:t>
          </a:r>
        </a:p>
      </dgm:t>
    </dgm:pt>
    <dgm:pt modelId="{1939829D-22CF-411F-9333-C79A233E75AD}" type="parTrans" cxnId="{406DD13D-0506-41B2-A15A-5B274C98C49E}">
      <dgm:prSet/>
      <dgm:spPr/>
    </dgm:pt>
    <dgm:pt modelId="{ADD015FA-D3B6-4FE2-B7F0-257206A56C42}" type="sibTrans" cxnId="{406DD13D-0506-41B2-A15A-5B274C98C49E}">
      <dgm:prSet/>
      <dgm:spPr/>
      <dgm:t>
        <a:bodyPr/>
        <a:lstStyle/>
        <a:p>
          <a:endParaRPr lang="en-GB"/>
        </a:p>
      </dgm:t>
    </dgm:pt>
    <dgm:pt modelId="{5FC5199D-3597-46BE-9F71-3858B209B196}" type="pres">
      <dgm:prSet presAssocID="{A7C0E7FB-C84F-415A-BF5D-EB97670700FE}" presName="linearFlow" presStyleCnt="0">
        <dgm:presLayoutVars>
          <dgm:resizeHandles val="exact"/>
        </dgm:presLayoutVars>
      </dgm:prSet>
      <dgm:spPr/>
    </dgm:pt>
    <dgm:pt modelId="{4AAEF7B6-508C-4205-BD1B-ADA98CA61E0E}" type="pres">
      <dgm:prSet presAssocID="{FA4106E8-8826-4954-BFD9-33EFADE6899B}" presName="node" presStyleLbl="node1" presStyleIdx="0" presStyleCnt="4">
        <dgm:presLayoutVars>
          <dgm:bulletEnabled val="1"/>
        </dgm:presLayoutVars>
      </dgm:prSet>
      <dgm:spPr/>
    </dgm:pt>
    <dgm:pt modelId="{2FA15627-B695-4283-9410-839180DA4417}" type="pres">
      <dgm:prSet presAssocID="{BCB5BC81-D4A0-4C4B-A0CF-CE3A8231FC1B}" presName="sibTrans" presStyleLbl="sibTrans2D1" presStyleIdx="0" presStyleCnt="3"/>
      <dgm:spPr/>
    </dgm:pt>
    <dgm:pt modelId="{24549DE9-B4F0-4A1F-9AD0-DE106282BDD4}" type="pres">
      <dgm:prSet presAssocID="{BCB5BC81-D4A0-4C4B-A0CF-CE3A8231FC1B}" presName="connectorText" presStyleLbl="sibTrans2D1" presStyleIdx="0" presStyleCnt="3"/>
      <dgm:spPr/>
    </dgm:pt>
    <dgm:pt modelId="{989FC5FD-BEB4-4BDF-8791-2E642EA02AEF}" type="pres">
      <dgm:prSet presAssocID="{ED5C59D2-B89B-42CD-ACD0-CAAB4B8D0ABD}" presName="node" presStyleLbl="node1" presStyleIdx="1" presStyleCnt="4">
        <dgm:presLayoutVars>
          <dgm:bulletEnabled val="1"/>
        </dgm:presLayoutVars>
      </dgm:prSet>
      <dgm:spPr/>
    </dgm:pt>
    <dgm:pt modelId="{EAFA73D5-1DEC-4962-A0A5-15382DB802D2}" type="pres">
      <dgm:prSet presAssocID="{612BE22C-F226-4439-AB78-3D1A28CD389F}" presName="sibTrans" presStyleLbl="sibTrans2D1" presStyleIdx="1" presStyleCnt="3"/>
      <dgm:spPr/>
    </dgm:pt>
    <dgm:pt modelId="{B6E52B04-64A0-4DCF-AE27-8B22F84DBE7C}" type="pres">
      <dgm:prSet presAssocID="{612BE22C-F226-4439-AB78-3D1A28CD389F}" presName="connectorText" presStyleLbl="sibTrans2D1" presStyleIdx="1" presStyleCnt="3"/>
      <dgm:spPr/>
    </dgm:pt>
    <dgm:pt modelId="{81456B65-73BB-4CE5-84F3-962D6C3D1C8B}" type="pres">
      <dgm:prSet presAssocID="{DDA1549A-E9E8-4461-A91F-0EDA9587317A}" presName="node" presStyleLbl="node1" presStyleIdx="2" presStyleCnt="4">
        <dgm:presLayoutVars>
          <dgm:bulletEnabled val="1"/>
        </dgm:presLayoutVars>
      </dgm:prSet>
      <dgm:spPr/>
    </dgm:pt>
    <dgm:pt modelId="{F90D3CF9-3197-4EEC-B85C-996C1E69EBEA}" type="pres">
      <dgm:prSet presAssocID="{C1F4D67A-60C2-4CDB-BE58-5AC5D0CEA13E}" presName="sibTrans" presStyleLbl="sibTrans2D1" presStyleIdx="2" presStyleCnt="3"/>
      <dgm:spPr/>
    </dgm:pt>
    <dgm:pt modelId="{666FC718-52DA-4150-B140-B07A6A0305DC}" type="pres">
      <dgm:prSet presAssocID="{C1F4D67A-60C2-4CDB-BE58-5AC5D0CEA13E}" presName="connectorText" presStyleLbl="sibTrans2D1" presStyleIdx="2" presStyleCnt="3"/>
      <dgm:spPr/>
    </dgm:pt>
    <dgm:pt modelId="{29A5494E-FEC0-4F25-BBC1-71E2332E4118}" type="pres">
      <dgm:prSet presAssocID="{EE2A7BA8-1864-4D35-A2ED-98BF80B0791C}" presName="node" presStyleLbl="node1" presStyleIdx="3" presStyleCnt="4">
        <dgm:presLayoutVars>
          <dgm:bulletEnabled val="1"/>
        </dgm:presLayoutVars>
      </dgm:prSet>
      <dgm:spPr/>
    </dgm:pt>
  </dgm:ptLst>
  <dgm:cxnLst>
    <dgm:cxn modelId="{16ABE905-2506-48FF-A8C0-DCE50CFC8CCB}" type="presOf" srcId="{BCB5BC81-D4A0-4C4B-A0CF-CE3A8231FC1B}" destId="{24549DE9-B4F0-4A1F-9AD0-DE106282BDD4}" srcOrd="1" destOrd="0" presId="urn:microsoft.com/office/officeart/2005/8/layout/process2"/>
    <dgm:cxn modelId="{BD840B10-6426-4028-BD3A-FC0A0AF95147}" type="presOf" srcId="{DDA1549A-E9E8-4461-A91F-0EDA9587317A}" destId="{81456B65-73BB-4CE5-84F3-962D6C3D1C8B}" srcOrd="0" destOrd="0" presId="urn:microsoft.com/office/officeart/2005/8/layout/process2"/>
    <dgm:cxn modelId="{FA19161A-EB14-4AC1-AE6F-D31AFFBF0E05}" type="presOf" srcId="{612BE22C-F226-4439-AB78-3D1A28CD389F}" destId="{B6E52B04-64A0-4DCF-AE27-8B22F84DBE7C}" srcOrd="1" destOrd="0" presId="urn:microsoft.com/office/officeart/2005/8/layout/process2"/>
    <dgm:cxn modelId="{5CE8221B-9946-4EF3-9379-CEBF1EB53D27}" type="presOf" srcId="{C1F4D67A-60C2-4CDB-BE58-5AC5D0CEA13E}" destId="{666FC718-52DA-4150-B140-B07A6A0305DC}" srcOrd="1" destOrd="0" presId="urn:microsoft.com/office/officeart/2005/8/layout/process2"/>
    <dgm:cxn modelId="{48F2303C-E60B-4451-B3B5-03D937AD2A56}" type="presOf" srcId="{A7C0E7FB-C84F-415A-BF5D-EB97670700FE}" destId="{5FC5199D-3597-46BE-9F71-3858B209B196}" srcOrd="0" destOrd="0" presId="urn:microsoft.com/office/officeart/2005/8/layout/process2"/>
    <dgm:cxn modelId="{406DD13D-0506-41B2-A15A-5B274C98C49E}" srcId="{A7C0E7FB-C84F-415A-BF5D-EB97670700FE}" destId="{EE2A7BA8-1864-4D35-A2ED-98BF80B0791C}" srcOrd="3" destOrd="0" parTransId="{1939829D-22CF-411F-9333-C79A233E75AD}" sibTransId="{ADD015FA-D3B6-4FE2-B7F0-257206A56C42}"/>
    <dgm:cxn modelId="{44FA8F43-3275-466D-A330-AB163248296F}" srcId="{A7C0E7FB-C84F-415A-BF5D-EB97670700FE}" destId="{FA4106E8-8826-4954-BFD9-33EFADE6899B}" srcOrd="0" destOrd="0" parTransId="{E0C10AE4-37A3-4432-B93C-E5E7F9A957A0}" sibTransId="{BCB5BC81-D4A0-4C4B-A0CF-CE3A8231FC1B}"/>
    <dgm:cxn modelId="{FA950253-096C-43F8-BE1D-90D16EEA9F62}" type="presOf" srcId="{ED5C59D2-B89B-42CD-ACD0-CAAB4B8D0ABD}" destId="{989FC5FD-BEB4-4BDF-8791-2E642EA02AEF}" srcOrd="0" destOrd="0" presId="urn:microsoft.com/office/officeart/2005/8/layout/process2"/>
    <dgm:cxn modelId="{59982776-BFAE-4513-A59A-D8E58C5F7254}" type="presOf" srcId="{EE2A7BA8-1864-4D35-A2ED-98BF80B0791C}" destId="{29A5494E-FEC0-4F25-BBC1-71E2332E4118}" srcOrd="0" destOrd="0" presId="urn:microsoft.com/office/officeart/2005/8/layout/process2"/>
    <dgm:cxn modelId="{6F864A59-BAE1-482B-BAA8-7F679CDEEC8D}" type="presOf" srcId="{612BE22C-F226-4439-AB78-3D1A28CD389F}" destId="{EAFA73D5-1DEC-4962-A0A5-15382DB802D2}" srcOrd="0" destOrd="0" presId="urn:microsoft.com/office/officeart/2005/8/layout/process2"/>
    <dgm:cxn modelId="{E769C28C-D438-4C03-84E6-86A6F9876853}" type="presOf" srcId="{FA4106E8-8826-4954-BFD9-33EFADE6899B}" destId="{4AAEF7B6-508C-4205-BD1B-ADA98CA61E0E}" srcOrd="0" destOrd="0" presId="urn:microsoft.com/office/officeart/2005/8/layout/process2"/>
    <dgm:cxn modelId="{8985ECA3-86AD-4DFE-A7D2-94E229221FAC}" type="presOf" srcId="{C1F4D67A-60C2-4CDB-BE58-5AC5D0CEA13E}" destId="{F90D3CF9-3197-4EEC-B85C-996C1E69EBEA}" srcOrd="0" destOrd="0" presId="urn:microsoft.com/office/officeart/2005/8/layout/process2"/>
    <dgm:cxn modelId="{D4F673DD-050F-44AD-9982-00BCA7241556}" srcId="{A7C0E7FB-C84F-415A-BF5D-EB97670700FE}" destId="{DDA1549A-E9E8-4461-A91F-0EDA9587317A}" srcOrd="2" destOrd="0" parTransId="{7BD60533-5226-4433-ACC0-D3FFB9235AA4}" sibTransId="{C1F4D67A-60C2-4CDB-BE58-5AC5D0CEA13E}"/>
    <dgm:cxn modelId="{978B76E4-BC8D-43D6-9CA8-F13B0159E5E2}" type="presOf" srcId="{BCB5BC81-D4A0-4C4B-A0CF-CE3A8231FC1B}" destId="{2FA15627-B695-4283-9410-839180DA4417}" srcOrd="0" destOrd="0" presId="urn:microsoft.com/office/officeart/2005/8/layout/process2"/>
    <dgm:cxn modelId="{FC97DAF3-DBF5-4612-915E-B43B57EDE773}" srcId="{A7C0E7FB-C84F-415A-BF5D-EB97670700FE}" destId="{ED5C59D2-B89B-42CD-ACD0-CAAB4B8D0ABD}" srcOrd="1" destOrd="0" parTransId="{1E180CBF-F17A-4471-B646-71D2B9626038}" sibTransId="{612BE22C-F226-4439-AB78-3D1A28CD389F}"/>
    <dgm:cxn modelId="{CBCCF90E-5B26-4B1F-AD5F-B06B3BDA4D25}" type="presParOf" srcId="{5FC5199D-3597-46BE-9F71-3858B209B196}" destId="{4AAEF7B6-508C-4205-BD1B-ADA98CA61E0E}" srcOrd="0" destOrd="0" presId="urn:microsoft.com/office/officeart/2005/8/layout/process2"/>
    <dgm:cxn modelId="{1291F93F-24DB-47F8-AB4D-8323796145A9}" type="presParOf" srcId="{5FC5199D-3597-46BE-9F71-3858B209B196}" destId="{2FA15627-B695-4283-9410-839180DA4417}" srcOrd="1" destOrd="0" presId="urn:microsoft.com/office/officeart/2005/8/layout/process2"/>
    <dgm:cxn modelId="{51D51EFA-A16B-47F5-8BBD-B7A9BD6639E6}" type="presParOf" srcId="{2FA15627-B695-4283-9410-839180DA4417}" destId="{24549DE9-B4F0-4A1F-9AD0-DE106282BDD4}" srcOrd="0" destOrd="0" presId="urn:microsoft.com/office/officeart/2005/8/layout/process2"/>
    <dgm:cxn modelId="{5E363A74-9953-413A-B053-047FAF3743ED}" type="presParOf" srcId="{5FC5199D-3597-46BE-9F71-3858B209B196}" destId="{989FC5FD-BEB4-4BDF-8791-2E642EA02AEF}" srcOrd="2" destOrd="0" presId="urn:microsoft.com/office/officeart/2005/8/layout/process2"/>
    <dgm:cxn modelId="{38EE29B4-643C-432A-A9A6-FBF4D8D75A4E}" type="presParOf" srcId="{5FC5199D-3597-46BE-9F71-3858B209B196}" destId="{EAFA73D5-1DEC-4962-A0A5-15382DB802D2}" srcOrd="3" destOrd="0" presId="urn:microsoft.com/office/officeart/2005/8/layout/process2"/>
    <dgm:cxn modelId="{CD70D454-E6D0-408D-88AF-93BA34DE33C4}" type="presParOf" srcId="{EAFA73D5-1DEC-4962-A0A5-15382DB802D2}" destId="{B6E52B04-64A0-4DCF-AE27-8B22F84DBE7C}" srcOrd="0" destOrd="0" presId="urn:microsoft.com/office/officeart/2005/8/layout/process2"/>
    <dgm:cxn modelId="{2FEEDBA4-59BF-48B7-9FA1-D63554F2409A}" type="presParOf" srcId="{5FC5199D-3597-46BE-9F71-3858B209B196}" destId="{81456B65-73BB-4CE5-84F3-962D6C3D1C8B}" srcOrd="4" destOrd="0" presId="urn:microsoft.com/office/officeart/2005/8/layout/process2"/>
    <dgm:cxn modelId="{CC323DD7-A02A-4F97-9D1B-6946C7C9C4B8}" type="presParOf" srcId="{5FC5199D-3597-46BE-9F71-3858B209B196}" destId="{F90D3CF9-3197-4EEC-B85C-996C1E69EBEA}" srcOrd="5" destOrd="0" presId="urn:microsoft.com/office/officeart/2005/8/layout/process2"/>
    <dgm:cxn modelId="{83731E4E-0144-47F4-B2D7-8D3876C0CCC1}" type="presParOf" srcId="{F90D3CF9-3197-4EEC-B85C-996C1E69EBEA}" destId="{666FC718-52DA-4150-B140-B07A6A0305DC}" srcOrd="0" destOrd="0" presId="urn:microsoft.com/office/officeart/2005/8/layout/process2"/>
    <dgm:cxn modelId="{006C5244-1CC5-4ACB-A4B3-F3C12F72DD07}" type="presParOf" srcId="{5FC5199D-3597-46BE-9F71-3858B209B196}" destId="{29A5494E-FEC0-4F25-BBC1-71E2332E4118}"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C0E7FB-C84F-415A-BF5D-EB97670700FE}" type="doc">
      <dgm:prSet loTypeId="urn:microsoft.com/office/officeart/2005/8/layout/process2" loCatId="process" qsTypeId="urn:microsoft.com/office/officeart/2005/8/quickstyle/simple1" qsCatId="simple" csTypeId="urn:microsoft.com/office/officeart/2005/8/colors/accent1_2" csCatId="accent1" phldr="1"/>
      <dgm:spPr/>
    </dgm:pt>
    <dgm:pt modelId="{ED5C59D2-B89B-42CD-ACD0-CAAB4B8D0ABD}">
      <dgm:prSet phldrT="[Text]" phldr="0"/>
      <dgm:spPr/>
      <dgm:t>
        <a:bodyPr/>
        <a:lstStyle/>
        <a:p>
          <a:pPr rtl="0"/>
          <a:r>
            <a:rPr lang="en-GB">
              <a:latin typeface="Calibri Light" panose="020F0302020204030204"/>
            </a:rPr>
            <a:t>Exploratory Data Analysis </a:t>
          </a:r>
          <a:endParaRPr lang="en-GB"/>
        </a:p>
      </dgm:t>
    </dgm:pt>
    <dgm:pt modelId="{1E180CBF-F17A-4471-B646-71D2B9626038}" type="parTrans" cxnId="{FC97DAF3-DBF5-4612-915E-B43B57EDE773}">
      <dgm:prSet/>
      <dgm:spPr/>
    </dgm:pt>
    <dgm:pt modelId="{612BE22C-F226-4439-AB78-3D1A28CD389F}" type="sibTrans" cxnId="{FC97DAF3-DBF5-4612-915E-B43B57EDE773}">
      <dgm:prSet/>
      <dgm:spPr/>
      <dgm:t>
        <a:bodyPr/>
        <a:lstStyle/>
        <a:p>
          <a:endParaRPr lang="en-GB"/>
        </a:p>
      </dgm:t>
    </dgm:pt>
    <dgm:pt modelId="{DDA1549A-E9E8-4461-A91F-0EDA9587317A}">
      <dgm:prSet phldrT="[Text]" phldr="0"/>
      <dgm:spPr/>
      <dgm:t>
        <a:bodyPr/>
        <a:lstStyle/>
        <a:p>
          <a:pPr rtl="0"/>
          <a:r>
            <a:rPr lang="en-GB">
              <a:latin typeface="Calibri Light" panose="020F0302020204030204"/>
            </a:rPr>
            <a:t>Summarizations</a:t>
          </a:r>
          <a:endParaRPr lang="en-GB"/>
        </a:p>
      </dgm:t>
    </dgm:pt>
    <dgm:pt modelId="{7BD60533-5226-4433-ACC0-D3FFB9235AA4}" type="parTrans" cxnId="{D4F673DD-050F-44AD-9982-00BCA7241556}">
      <dgm:prSet/>
      <dgm:spPr/>
    </dgm:pt>
    <dgm:pt modelId="{C1F4D67A-60C2-4CDB-BE58-5AC5D0CEA13E}" type="sibTrans" cxnId="{D4F673DD-050F-44AD-9982-00BCA7241556}">
      <dgm:prSet/>
      <dgm:spPr/>
      <dgm:t>
        <a:bodyPr/>
        <a:lstStyle/>
        <a:p>
          <a:endParaRPr lang="en-GB"/>
        </a:p>
      </dgm:t>
    </dgm:pt>
    <dgm:pt modelId="{EE2A7BA8-1864-4D35-A2ED-98BF80B0791C}">
      <dgm:prSet phldr="0"/>
      <dgm:spPr/>
      <dgm:t>
        <a:bodyPr/>
        <a:lstStyle/>
        <a:p>
          <a:pPr rtl="0"/>
          <a:r>
            <a:rPr lang="en-GB">
              <a:latin typeface="Calibri Light" panose="020F0302020204030204"/>
            </a:rPr>
            <a:t>Creation of landing outcome label from Outcome column</a:t>
          </a:r>
        </a:p>
      </dgm:t>
    </dgm:pt>
    <dgm:pt modelId="{1939829D-22CF-411F-9333-C79A233E75AD}" type="parTrans" cxnId="{406DD13D-0506-41B2-A15A-5B274C98C49E}">
      <dgm:prSet/>
      <dgm:spPr/>
    </dgm:pt>
    <dgm:pt modelId="{ADD015FA-D3B6-4FE2-B7F0-257206A56C42}" type="sibTrans" cxnId="{406DD13D-0506-41B2-A15A-5B274C98C49E}">
      <dgm:prSet/>
      <dgm:spPr/>
      <dgm:t>
        <a:bodyPr/>
        <a:lstStyle/>
        <a:p>
          <a:endParaRPr lang="en-GB"/>
        </a:p>
      </dgm:t>
    </dgm:pt>
    <dgm:pt modelId="{5FC5199D-3597-46BE-9F71-3858B209B196}" type="pres">
      <dgm:prSet presAssocID="{A7C0E7FB-C84F-415A-BF5D-EB97670700FE}" presName="linearFlow" presStyleCnt="0">
        <dgm:presLayoutVars>
          <dgm:resizeHandles val="exact"/>
        </dgm:presLayoutVars>
      </dgm:prSet>
      <dgm:spPr/>
    </dgm:pt>
    <dgm:pt modelId="{989FC5FD-BEB4-4BDF-8791-2E642EA02AEF}" type="pres">
      <dgm:prSet presAssocID="{ED5C59D2-B89B-42CD-ACD0-CAAB4B8D0ABD}" presName="node" presStyleLbl="node1" presStyleIdx="0" presStyleCnt="3">
        <dgm:presLayoutVars>
          <dgm:bulletEnabled val="1"/>
        </dgm:presLayoutVars>
      </dgm:prSet>
      <dgm:spPr/>
    </dgm:pt>
    <dgm:pt modelId="{EAFA73D5-1DEC-4962-A0A5-15382DB802D2}" type="pres">
      <dgm:prSet presAssocID="{612BE22C-F226-4439-AB78-3D1A28CD389F}" presName="sibTrans" presStyleLbl="sibTrans2D1" presStyleIdx="0" presStyleCnt="2"/>
      <dgm:spPr/>
    </dgm:pt>
    <dgm:pt modelId="{B6E52B04-64A0-4DCF-AE27-8B22F84DBE7C}" type="pres">
      <dgm:prSet presAssocID="{612BE22C-F226-4439-AB78-3D1A28CD389F}" presName="connectorText" presStyleLbl="sibTrans2D1" presStyleIdx="0" presStyleCnt="2"/>
      <dgm:spPr/>
    </dgm:pt>
    <dgm:pt modelId="{81456B65-73BB-4CE5-84F3-962D6C3D1C8B}" type="pres">
      <dgm:prSet presAssocID="{DDA1549A-E9E8-4461-A91F-0EDA9587317A}" presName="node" presStyleLbl="node1" presStyleIdx="1" presStyleCnt="3">
        <dgm:presLayoutVars>
          <dgm:bulletEnabled val="1"/>
        </dgm:presLayoutVars>
      </dgm:prSet>
      <dgm:spPr/>
    </dgm:pt>
    <dgm:pt modelId="{F90D3CF9-3197-4EEC-B85C-996C1E69EBEA}" type="pres">
      <dgm:prSet presAssocID="{C1F4D67A-60C2-4CDB-BE58-5AC5D0CEA13E}" presName="sibTrans" presStyleLbl="sibTrans2D1" presStyleIdx="1" presStyleCnt="2"/>
      <dgm:spPr/>
    </dgm:pt>
    <dgm:pt modelId="{666FC718-52DA-4150-B140-B07A6A0305DC}" type="pres">
      <dgm:prSet presAssocID="{C1F4D67A-60C2-4CDB-BE58-5AC5D0CEA13E}" presName="connectorText" presStyleLbl="sibTrans2D1" presStyleIdx="1" presStyleCnt="2"/>
      <dgm:spPr/>
    </dgm:pt>
    <dgm:pt modelId="{29A5494E-FEC0-4F25-BBC1-71E2332E4118}" type="pres">
      <dgm:prSet presAssocID="{EE2A7BA8-1864-4D35-A2ED-98BF80B0791C}" presName="node" presStyleLbl="node1" presStyleIdx="2" presStyleCnt="3">
        <dgm:presLayoutVars>
          <dgm:bulletEnabled val="1"/>
        </dgm:presLayoutVars>
      </dgm:prSet>
      <dgm:spPr/>
    </dgm:pt>
  </dgm:ptLst>
  <dgm:cxnLst>
    <dgm:cxn modelId="{BD840B10-6426-4028-BD3A-FC0A0AF95147}" type="presOf" srcId="{DDA1549A-E9E8-4461-A91F-0EDA9587317A}" destId="{81456B65-73BB-4CE5-84F3-962D6C3D1C8B}" srcOrd="0" destOrd="0" presId="urn:microsoft.com/office/officeart/2005/8/layout/process2"/>
    <dgm:cxn modelId="{FA19161A-EB14-4AC1-AE6F-D31AFFBF0E05}" type="presOf" srcId="{612BE22C-F226-4439-AB78-3D1A28CD389F}" destId="{B6E52B04-64A0-4DCF-AE27-8B22F84DBE7C}" srcOrd="1" destOrd="0" presId="urn:microsoft.com/office/officeart/2005/8/layout/process2"/>
    <dgm:cxn modelId="{5CE8221B-9946-4EF3-9379-CEBF1EB53D27}" type="presOf" srcId="{C1F4D67A-60C2-4CDB-BE58-5AC5D0CEA13E}" destId="{666FC718-52DA-4150-B140-B07A6A0305DC}" srcOrd="1" destOrd="0" presId="urn:microsoft.com/office/officeart/2005/8/layout/process2"/>
    <dgm:cxn modelId="{48F2303C-E60B-4451-B3B5-03D937AD2A56}" type="presOf" srcId="{A7C0E7FB-C84F-415A-BF5D-EB97670700FE}" destId="{5FC5199D-3597-46BE-9F71-3858B209B196}" srcOrd="0" destOrd="0" presId="urn:microsoft.com/office/officeart/2005/8/layout/process2"/>
    <dgm:cxn modelId="{406DD13D-0506-41B2-A15A-5B274C98C49E}" srcId="{A7C0E7FB-C84F-415A-BF5D-EB97670700FE}" destId="{EE2A7BA8-1864-4D35-A2ED-98BF80B0791C}" srcOrd="2" destOrd="0" parTransId="{1939829D-22CF-411F-9333-C79A233E75AD}" sibTransId="{ADD015FA-D3B6-4FE2-B7F0-257206A56C42}"/>
    <dgm:cxn modelId="{FA950253-096C-43F8-BE1D-90D16EEA9F62}" type="presOf" srcId="{ED5C59D2-B89B-42CD-ACD0-CAAB4B8D0ABD}" destId="{989FC5FD-BEB4-4BDF-8791-2E642EA02AEF}" srcOrd="0" destOrd="0" presId="urn:microsoft.com/office/officeart/2005/8/layout/process2"/>
    <dgm:cxn modelId="{59982776-BFAE-4513-A59A-D8E58C5F7254}" type="presOf" srcId="{EE2A7BA8-1864-4D35-A2ED-98BF80B0791C}" destId="{29A5494E-FEC0-4F25-BBC1-71E2332E4118}" srcOrd="0" destOrd="0" presId="urn:microsoft.com/office/officeart/2005/8/layout/process2"/>
    <dgm:cxn modelId="{6F864A59-BAE1-482B-BAA8-7F679CDEEC8D}" type="presOf" srcId="{612BE22C-F226-4439-AB78-3D1A28CD389F}" destId="{EAFA73D5-1DEC-4962-A0A5-15382DB802D2}" srcOrd="0" destOrd="0" presId="urn:microsoft.com/office/officeart/2005/8/layout/process2"/>
    <dgm:cxn modelId="{8985ECA3-86AD-4DFE-A7D2-94E229221FAC}" type="presOf" srcId="{C1F4D67A-60C2-4CDB-BE58-5AC5D0CEA13E}" destId="{F90D3CF9-3197-4EEC-B85C-996C1E69EBEA}" srcOrd="0" destOrd="0" presId="urn:microsoft.com/office/officeart/2005/8/layout/process2"/>
    <dgm:cxn modelId="{D4F673DD-050F-44AD-9982-00BCA7241556}" srcId="{A7C0E7FB-C84F-415A-BF5D-EB97670700FE}" destId="{DDA1549A-E9E8-4461-A91F-0EDA9587317A}" srcOrd="1" destOrd="0" parTransId="{7BD60533-5226-4433-ACC0-D3FFB9235AA4}" sibTransId="{C1F4D67A-60C2-4CDB-BE58-5AC5D0CEA13E}"/>
    <dgm:cxn modelId="{FC97DAF3-DBF5-4612-915E-B43B57EDE773}" srcId="{A7C0E7FB-C84F-415A-BF5D-EB97670700FE}" destId="{ED5C59D2-B89B-42CD-ACD0-CAAB4B8D0ABD}" srcOrd="0" destOrd="0" parTransId="{1E180CBF-F17A-4471-B646-71D2B9626038}" sibTransId="{612BE22C-F226-4439-AB78-3D1A28CD389F}"/>
    <dgm:cxn modelId="{5E363A74-9953-413A-B053-047FAF3743ED}" type="presParOf" srcId="{5FC5199D-3597-46BE-9F71-3858B209B196}" destId="{989FC5FD-BEB4-4BDF-8791-2E642EA02AEF}" srcOrd="0" destOrd="0" presId="urn:microsoft.com/office/officeart/2005/8/layout/process2"/>
    <dgm:cxn modelId="{38EE29B4-643C-432A-A9A6-FBF4D8D75A4E}" type="presParOf" srcId="{5FC5199D-3597-46BE-9F71-3858B209B196}" destId="{EAFA73D5-1DEC-4962-A0A5-15382DB802D2}" srcOrd="1" destOrd="0" presId="urn:microsoft.com/office/officeart/2005/8/layout/process2"/>
    <dgm:cxn modelId="{CD70D454-E6D0-408D-88AF-93BA34DE33C4}" type="presParOf" srcId="{EAFA73D5-1DEC-4962-A0A5-15382DB802D2}" destId="{B6E52B04-64A0-4DCF-AE27-8B22F84DBE7C}" srcOrd="0" destOrd="0" presId="urn:microsoft.com/office/officeart/2005/8/layout/process2"/>
    <dgm:cxn modelId="{2FEEDBA4-59BF-48B7-9FA1-D63554F2409A}" type="presParOf" srcId="{5FC5199D-3597-46BE-9F71-3858B209B196}" destId="{81456B65-73BB-4CE5-84F3-962D6C3D1C8B}" srcOrd="2" destOrd="0" presId="urn:microsoft.com/office/officeart/2005/8/layout/process2"/>
    <dgm:cxn modelId="{CC323DD7-A02A-4F97-9D1B-6946C7C9C4B8}" type="presParOf" srcId="{5FC5199D-3597-46BE-9F71-3858B209B196}" destId="{F90D3CF9-3197-4EEC-B85C-996C1E69EBEA}" srcOrd="3" destOrd="0" presId="urn:microsoft.com/office/officeart/2005/8/layout/process2"/>
    <dgm:cxn modelId="{83731E4E-0144-47F4-B2D7-8D3876C0CCC1}" type="presParOf" srcId="{F90D3CF9-3197-4EEC-B85C-996C1E69EBEA}" destId="{666FC718-52DA-4150-B140-B07A6A0305DC}" srcOrd="0" destOrd="0" presId="urn:microsoft.com/office/officeart/2005/8/layout/process2"/>
    <dgm:cxn modelId="{006C5244-1CC5-4ACB-A4B3-F3C12F72DD07}" type="presParOf" srcId="{5FC5199D-3597-46BE-9F71-3858B209B196}" destId="{29A5494E-FEC0-4F25-BBC1-71E2332E411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C0E7FB-C84F-415A-BF5D-EB97670700FE}" type="doc">
      <dgm:prSet loTypeId="urn:microsoft.com/office/officeart/2005/8/layout/process2" loCatId="process" qsTypeId="urn:microsoft.com/office/officeart/2005/8/quickstyle/simple1" qsCatId="simple" csTypeId="urn:microsoft.com/office/officeart/2005/8/colors/accent1_2" csCatId="accent1" phldr="1"/>
      <dgm:spPr/>
    </dgm:pt>
    <dgm:pt modelId="{ED5C59D2-B89B-42CD-ACD0-CAAB4B8D0ABD}">
      <dgm:prSet phldrT="[Text]" phldr="0"/>
      <dgm:spPr/>
      <dgm:t>
        <a:bodyPr/>
        <a:lstStyle/>
        <a:p>
          <a:pPr rtl="0"/>
          <a:r>
            <a:rPr lang="en-GB">
              <a:latin typeface="Calibri Light" panose="020F0302020204030204"/>
            </a:rPr>
            <a:t>Data prepared, standardized and split</a:t>
          </a:r>
          <a:endParaRPr lang="en-GB"/>
        </a:p>
      </dgm:t>
    </dgm:pt>
    <dgm:pt modelId="{1E180CBF-F17A-4471-B646-71D2B9626038}" type="parTrans" cxnId="{FC97DAF3-DBF5-4612-915E-B43B57EDE773}">
      <dgm:prSet/>
      <dgm:spPr/>
    </dgm:pt>
    <dgm:pt modelId="{612BE22C-F226-4439-AB78-3D1A28CD389F}" type="sibTrans" cxnId="{FC97DAF3-DBF5-4612-915E-B43B57EDE773}">
      <dgm:prSet/>
      <dgm:spPr/>
      <dgm:t>
        <a:bodyPr/>
        <a:lstStyle/>
        <a:p>
          <a:endParaRPr lang="en-GB"/>
        </a:p>
      </dgm:t>
    </dgm:pt>
    <dgm:pt modelId="{DDA1549A-E9E8-4461-A91F-0EDA9587317A}">
      <dgm:prSet phldrT="[Text]" phldr="0"/>
      <dgm:spPr/>
      <dgm:t>
        <a:bodyPr/>
        <a:lstStyle/>
        <a:p>
          <a:pPr rtl="0"/>
          <a:r>
            <a:rPr lang="en-GB">
              <a:latin typeface="Calibri Light" panose="020F0302020204030204"/>
            </a:rPr>
            <a:t>All four models used and tested with various paramaters</a:t>
          </a:r>
          <a:endParaRPr lang="en-GB"/>
        </a:p>
      </dgm:t>
    </dgm:pt>
    <dgm:pt modelId="{7BD60533-5226-4433-ACC0-D3FFB9235AA4}" type="parTrans" cxnId="{D4F673DD-050F-44AD-9982-00BCA7241556}">
      <dgm:prSet/>
      <dgm:spPr/>
    </dgm:pt>
    <dgm:pt modelId="{C1F4D67A-60C2-4CDB-BE58-5AC5D0CEA13E}" type="sibTrans" cxnId="{D4F673DD-050F-44AD-9982-00BCA7241556}">
      <dgm:prSet/>
      <dgm:spPr/>
      <dgm:t>
        <a:bodyPr/>
        <a:lstStyle/>
        <a:p>
          <a:endParaRPr lang="en-GB"/>
        </a:p>
      </dgm:t>
    </dgm:pt>
    <dgm:pt modelId="{EE2A7BA8-1864-4D35-A2ED-98BF80B0791C}">
      <dgm:prSet phldr="0"/>
      <dgm:spPr/>
      <dgm:t>
        <a:bodyPr/>
        <a:lstStyle/>
        <a:p>
          <a:pPr rtl="0"/>
          <a:r>
            <a:rPr lang="en-GB">
              <a:latin typeface="Calibri Light" panose="020F0302020204030204"/>
            </a:rPr>
            <a:t>The results of each model were compared.</a:t>
          </a:r>
        </a:p>
      </dgm:t>
    </dgm:pt>
    <dgm:pt modelId="{1939829D-22CF-411F-9333-C79A233E75AD}" type="parTrans" cxnId="{406DD13D-0506-41B2-A15A-5B274C98C49E}">
      <dgm:prSet/>
      <dgm:spPr/>
    </dgm:pt>
    <dgm:pt modelId="{ADD015FA-D3B6-4FE2-B7F0-257206A56C42}" type="sibTrans" cxnId="{406DD13D-0506-41B2-A15A-5B274C98C49E}">
      <dgm:prSet/>
      <dgm:spPr/>
      <dgm:t>
        <a:bodyPr/>
        <a:lstStyle/>
        <a:p>
          <a:endParaRPr lang="en-GB"/>
        </a:p>
      </dgm:t>
    </dgm:pt>
    <dgm:pt modelId="{5FC5199D-3597-46BE-9F71-3858B209B196}" type="pres">
      <dgm:prSet presAssocID="{A7C0E7FB-C84F-415A-BF5D-EB97670700FE}" presName="linearFlow" presStyleCnt="0">
        <dgm:presLayoutVars>
          <dgm:resizeHandles val="exact"/>
        </dgm:presLayoutVars>
      </dgm:prSet>
      <dgm:spPr/>
    </dgm:pt>
    <dgm:pt modelId="{989FC5FD-BEB4-4BDF-8791-2E642EA02AEF}" type="pres">
      <dgm:prSet presAssocID="{ED5C59D2-B89B-42CD-ACD0-CAAB4B8D0ABD}" presName="node" presStyleLbl="node1" presStyleIdx="0" presStyleCnt="3">
        <dgm:presLayoutVars>
          <dgm:bulletEnabled val="1"/>
        </dgm:presLayoutVars>
      </dgm:prSet>
      <dgm:spPr/>
    </dgm:pt>
    <dgm:pt modelId="{EAFA73D5-1DEC-4962-A0A5-15382DB802D2}" type="pres">
      <dgm:prSet presAssocID="{612BE22C-F226-4439-AB78-3D1A28CD389F}" presName="sibTrans" presStyleLbl="sibTrans2D1" presStyleIdx="0" presStyleCnt="2"/>
      <dgm:spPr/>
    </dgm:pt>
    <dgm:pt modelId="{B6E52B04-64A0-4DCF-AE27-8B22F84DBE7C}" type="pres">
      <dgm:prSet presAssocID="{612BE22C-F226-4439-AB78-3D1A28CD389F}" presName="connectorText" presStyleLbl="sibTrans2D1" presStyleIdx="0" presStyleCnt="2"/>
      <dgm:spPr/>
    </dgm:pt>
    <dgm:pt modelId="{81456B65-73BB-4CE5-84F3-962D6C3D1C8B}" type="pres">
      <dgm:prSet presAssocID="{DDA1549A-E9E8-4461-A91F-0EDA9587317A}" presName="node" presStyleLbl="node1" presStyleIdx="1" presStyleCnt="3">
        <dgm:presLayoutVars>
          <dgm:bulletEnabled val="1"/>
        </dgm:presLayoutVars>
      </dgm:prSet>
      <dgm:spPr/>
    </dgm:pt>
    <dgm:pt modelId="{F90D3CF9-3197-4EEC-B85C-996C1E69EBEA}" type="pres">
      <dgm:prSet presAssocID="{C1F4D67A-60C2-4CDB-BE58-5AC5D0CEA13E}" presName="sibTrans" presStyleLbl="sibTrans2D1" presStyleIdx="1" presStyleCnt="2"/>
      <dgm:spPr/>
    </dgm:pt>
    <dgm:pt modelId="{666FC718-52DA-4150-B140-B07A6A0305DC}" type="pres">
      <dgm:prSet presAssocID="{C1F4D67A-60C2-4CDB-BE58-5AC5D0CEA13E}" presName="connectorText" presStyleLbl="sibTrans2D1" presStyleIdx="1" presStyleCnt="2"/>
      <dgm:spPr/>
    </dgm:pt>
    <dgm:pt modelId="{29A5494E-FEC0-4F25-BBC1-71E2332E4118}" type="pres">
      <dgm:prSet presAssocID="{EE2A7BA8-1864-4D35-A2ED-98BF80B0791C}" presName="node" presStyleLbl="node1" presStyleIdx="2" presStyleCnt="3">
        <dgm:presLayoutVars>
          <dgm:bulletEnabled val="1"/>
        </dgm:presLayoutVars>
      </dgm:prSet>
      <dgm:spPr/>
    </dgm:pt>
  </dgm:ptLst>
  <dgm:cxnLst>
    <dgm:cxn modelId="{BD840B10-6426-4028-BD3A-FC0A0AF95147}" type="presOf" srcId="{DDA1549A-E9E8-4461-A91F-0EDA9587317A}" destId="{81456B65-73BB-4CE5-84F3-962D6C3D1C8B}" srcOrd="0" destOrd="0" presId="urn:microsoft.com/office/officeart/2005/8/layout/process2"/>
    <dgm:cxn modelId="{FA19161A-EB14-4AC1-AE6F-D31AFFBF0E05}" type="presOf" srcId="{612BE22C-F226-4439-AB78-3D1A28CD389F}" destId="{B6E52B04-64A0-4DCF-AE27-8B22F84DBE7C}" srcOrd="1" destOrd="0" presId="urn:microsoft.com/office/officeart/2005/8/layout/process2"/>
    <dgm:cxn modelId="{5CE8221B-9946-4EF3-9379-CEBF1EB53D27}" type="presOf" srcId="{C1F4D67A-60C2-4CDB-BE58-5AC5D0CEA13E}" destId="{666FC718-52DA-4150-B140-B07A6A0305DC}" srcOrd="1" destOrd="0" presId="urn:microsoft.com/office/officeart/2005/8/layout/process2"/>
    <dgm:cxn modelId="{48F2303C-E60B-4451-B3B5-03D937AD2A56}" type="presOf" srcId="{A7C0E7FB-C84F-415A-BF5D-EB97670700FE}" destId="{5FC5199D-3597-46BE-9F71-3858B209B196}" srcOrd="0" destOrd="0" presId="urn:microsoft.com/office/officeart/2005/8/layout/process2"/>
    <dgm:cxn modelId="{406DD13D-0506-41B2-A15A-5B274C98C49E}" srcId="{A7C0E7FB-C84F-415A-BF5D-EB97670700FE}" destId="{EE2A7BA8-1864-4D35-A2ED-98BF80B0791C}" srcOrd="2" destOrd="0" parTransId="{1939829D-22CF-411F-9333-C79A233E75AD}" sibTransId="{ADD015FA-D3B6-4FE2-B7F0-257206A56C42}"/>
    <dgm:cxn modelId="{FA950253-096C-43F8-BE1D-90D16EEA9F62}" type="presOf" srcId="{ED5C59D2-B89B-42CD-ACD0-CAAB4B8D0ABD}" destId="{989FC5FD-BEB4-4BDF-8791-2E642EA02AEF}" srcOrd="0" destOrd="0" presId="urn:microsoft.com/office/officeart/2005/8/layout/process2"/>
    <dgm:cxn modelId="{59982776-BFAE-4513-A59A-D8E58C5F7254}" type="presOf" srcId="{EE2A7BA8-1864-4D35-A2ED-98BF80B0791C}" destId="{29A5494E-FEC0-4F25-BBC1-71E2332E4118}" srcOrd="0" destOrd="0" presId="urn:microsoft.com/office/officeart/2005/8/layout/process2"/>
    <dgm:cxn modelId="{6F864A59-BAE1-482B-BAA8-7F679CDEEC8D}" type="presOf" srcId="{612BE22C-F226-4439-AB78-3D1A28CD389F}" destId="{EAFA73D5-1DEC-4962-A0A5-15382DB802D2}" srcOrd="0" destOrd="0" presId="urn:microsoft.com/office/officeart/2005/8/layout/process2"/>
    <dgm:cxn modelId="{8985ECA3-86AD-4DFE-A7D2-94E229221FAC}" type="presOf" srcId="{C1F4D67A-60C2-4CDB-BE58-5AC5D0CEA13E}" destId="{F90D3CF9-3197-4EEC-B85C-996C1E69EBEA}" srcOrd="0" destOrd="0" presId="urn:microsoft.com/office/officeart/2005/8/layout/process2"/>
    <dgm:cxn modelId="{D4F673DD-050F-44AD-9982-00BCA7241556}" srcId="{A7C0E7FB-C84F-415A-BF5D-EB97670700FE}" destId="{DDA1549A-E9E8-4461-A91F-0EDA9587317A}" srcOrd="1" destOrd="0" parTransId="{7BD60533-5226-4433-ACC0-D3FFB9235AA4}" sibTransId="{C1F4D67A-60C2-4CDB-BE58-5AC5D0CEA13E}"/>
    <dgm:cxn modelId="{FC97DAF3-DBF5-4612-915E-B43B57EDE773}" srcId="{A7C0E7FB-C84F-415A-BF5D-EB97670700FE}" destId="{ED5C59D2-B89B-42CD-ACD0-CAAB4B8D0ABD}" srcOrd="0" destOrd="0" parTransId="{1E180CBF-F17A-4471-B646-71D2B9626038}" sibTransId="{612BE22C-F226-4439-AB78-3D1A28CD389F}"/>
    <dgm:cxn modelId="{5E363A74-9953-413A-B053-047FAF3743ED}" type="presParOf" srcId="{5FC5199D-3597-46BE-9F71-3858B209B196}" destId="{989FC5FD-BEB4-4BDF-8791-2E642EA02AEF}" srcOrd="0" destOrd="0" presId="urn:microsoft.com/office/officeart/2005/8/layout/process2"/>
    <dgm:cxn modelId="{38EE29B4-643C-432A-A9A6-FBF4D8D75A4E}" type="presParOf" srcId="{5FC5199D-3597-46BE-9F71-3858B209B196}" destId="{EAFA73D5-1DEC-4962-A0A5-15382DB802D2}" srcOrd="1" destOrd="0" presId="urn:microsoft.com/office/officeart/2005/8/layout/process2"/>
    <dgm:cxn modelId="{CD70D454-E6D0-408D-88AF-93BA34DE33C4}" type="presParOf" srcId="{EAFA73D5-1DEC-4962-A0A5-15382DB802D2}" destId="{B6E52B04-64A0-4DCF-AE27-8B22F84DBE7C}" srcOrd="0" destOrd="0" presId="urn:microsoft.com/office/officeart/2005/8/layout/process2"/>
    <dgm:cxn modelId="{2FEEDBA4-59BF-48B7-9FA1-D63554F2409A}" type="presParOf" srcId="{5FC5199D-3597-46BE-9F71-3858B209B196}" destId="{81456B65-73BB-4CE5-84F3-962D6C3D1C8B}" srcOrd="2" destOrd="0" presId="urn:microsoft.com/office/officeart/2005/8/layout/process2"/>
    <dgm:cxn modelId="{CC323DD7-A02A-4F97-9D1B-6946C7C9C4B8}" type="presParOf" srcId="{5FC5199D-3597-46BE-9F71-3858B209B196}" destId="{F90D3CF9-3197-4EEC-B85C-996C1E69EBEA}" srcOrd="3" destOrd="0" presId="urn:microsoft.com/office/officeart/2005/8/layout/process2"/>
    <dgm:cxn modelId="{83731E4E-0144-47F4-B2D7-8D3876C0CCC1}" type="presParOf" srcId="{F90D3CF9-3197-4EEC-B85C-996C1E69EBEA}" destId="{666FC718-52DA-4150-B140-B07A6A0305DC}" srcOrd="0" destOrd="0" presId="urn:microsoft.com/office/officeart/2005/8/layout/process2"/>
    <dgm:cxn modelId="{006C5244-1CC5-4ACB-A4B3-F3C12F72DD07}" type="presParOf" srcId="{5FC5199D-3597-46BE-9F71-3858B209B196}" destId="{29A5494E-FEC0-4F25-BBC1-71E2332E411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ECAE1-1221-4AE1-B307-F58CCB7A8964}">
      <dsp:nvSpPr>
        <dsp:cNvPr id="0" name=""/>
        <dsp:cNvSpPr/>
      </dsp:nvSpPr>
      <dsp:spPr>
        <a:xfrm>
          <a:off x="731230" y="2091"/>
          <a:ext cx="763453" cy="7634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EC10E-EACF-4CB5-8190-AF3E92A4D4D8}">
      <dsp:nvSpPr>
        <dsp:cNvPr id="0" name=""/>
        <dsp:cNvSpPr/>
      </dsp:nvSpPr>
      <dsp:spPr>
        <a:xfrm>
          <a:off x="893933" y="164794"/>
          <a:ext cx="438046" cy="438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DC2C7-0A2F-4CE4-987B-077C83F2C834}">
      <dsp:nvSpPr>
        <dsp:cNvPr id="0" name=""/>
        <dsp:cNvSpPr/>
      </dsp:nvSpPr>
      <dsp:spPr>
        <a:xfrm>
          <a:off x="487175" y="1003341"/>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Executive Summary</a:t>
          </a:r>
        </a:p>
      </dsp:txBody>
      <dsp:txXfrm>
        <a:off x="487175" y="1003341"/>
        <a:ext cx="1251562" cy="500625"/>
      </dsp:txXfrm>
    </dsp:sp>
    <dsp:sp modelId="{3F59AF1F-60F1-417F-A3C9-7E0950699403}">
      <dsp:nvSpPr>
        <dsp:cNvPr id="0" name=""/>
        <dsp:cNvSpPr/>
      </dsp:nvSpPr>
      <dsp:spPr>
        <a:xfrm>
          <a:off x="2201816" y="2091"/>
          <a:ext cx="763453" cy="7634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1BA6C7-A15E-4F9B-A582-1EA65C8D608B}">
      <dsp:nvSpPr>
        <dsp:cNvPr id="0" name=""/>
        <dsp:cNvSpPr/>
      </dsp:nvSpPr>
      <dsp:spPr>
        <a:xfrm>
          <a:off x="2364519" y="164794"/>
          <a:ext cx="438046" cy="438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C8B5E-0A36-4E19-AC91-4F487EAB390F}">
      <dsp:nvSpPr>
        <dsp:cNvPr id="0" name=""/>
        <dsp:cNvSpPr/>
      </dsp:nvSpPr>
      <dsp:spPr>
        <a:xfrm>
          <a:off x="1957761" y="1003341"/>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Introduction</a:t>
          </a:r>
        </a:p>
      </dsp:txBody>
      <dsp:txXfrm>
        <a:off x="1957761" y="1003341"/>
        <a:ext cx="1251562" cy="500625"/>
      </dsp:txXfrm>
    </dsp:sp>
    <dsp:sp modelId="{B20FA72D-9710-410D-9AC1-6AE27F6D8D6D}">
      <dsp:nvSpPr>
        <dsp:cNvPr id="0" name=""/>
        <dsp:cNvSpPr/>
      </dsp:nvSpPr>
      <dsp:spPr>
        <a:xfrm>
          <a:off x="3672402" y="2091"/>
          <a:ext cx="763453" cy="7634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8933A9-3F87-4434-943E-ED8E8893B13C}">
      <dsp:nvSpPr>
        <dsp:cNvPr id="0" name=""/>
        <dsp:cNvSpPr/>
      </dsp:nvSpPr>
      <dsp:spPr>
        <a:xfrm>
          <a:off x="3835105" y="164794"/>
          <a:ext cx="438046" cy="4380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1A4305-ACC3-4534-8DED-6CE7BE538175}">
      <dsp:nvSpPr>
        <dsp:cNvPr id="0" name=""/>
        <dsp:cNvSpPr/>
      </dsp:nvSpPr>
      <dsp:spPr>
        <a:xfrm>
          <a:off x="3428347" y="1003341"/>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Methodology</a:t>
          </a:r>
        </a:p>
      </dsp:txBody>
      <dsp:txXfrm>
        <a:off x="3428347" y="1003341"/>
        <a:ext cx="1251562" cy="500625"/>
      </dsp:txXfrm>
    </dsp:sp>
    <dsp:sp modelId="{CB198237-B6EA-46A5-87BE-A5FB8778F9F6}">
      <dsp:nvSpPr>
        <dsp:cNvPr id="0" name=""/>
        <dsp:cNvSpPr/>
      </dsp:nvSpPr>
      <dsp:spPr>
        <a:xfrm>
          <a:off x="731230" y="1816857"/>
          <a:ext cx="763453" cy="7634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40E2D0-D102-4DAB-A031-E8888F5E918E}">
      <dsp:nvSpPr>
        <dsp:cNvPr id="0" name=""/>
        <dsp:cNvSpPr/>
      </dsp:nvSpPr>
      <dsp:spPr>
        <a:xfrm>
          <a:off x="893933" y="1979560"/>
          <a:ext cx="438046" cy="4380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88C41-CB43-4F94-970A-4D3D71D8BB8A}">
      <dsp:nvSpPr>
        <dsp:cNvPr id="0" name=""/>
        <dsp:cNvSpPr/>
      </dsp:nvSpPr>
      <dsp:spPr>
        <a:xfrm>
          <a:off x="487175" y="2818107"/>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Results</a:t>
          </a:r>
        </a:p>
      </dsp:txBody>
      <dsp:txXfrm>
        <a:off x="487175" y="2818107"/>
        <a:ext cx="1251562" cy="500625"/>
      </dsp:txXfrm>
    </dsp:sp>
    <dsp:sp modelId="{B55CF7F3-7DCF-423E-A9A6-5B5A1585604F}">
      <dsp:nvSpPr>
        <dsp:cNvPr id="0" name=""/>
        <dsp:cNvSpPr/>
      </dsp:nvSpPr>
      <dsp:spPr>
        <a:xfrm>
          <a:off x="2201816" y="1816857"/>
          <a:ext cx="763453" cy="7634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9D083-197E-423A-8568-B32B38BB63CA}">
      <dsp:nvSpPr>
        <dsp:cNvPr id="0" name=""/>
        <dsp:cNvSpPr/>
      </dsp:nvSpPr>
      <dsp:spPr>
        <a:xfrm>
          <a:off x="2364519" y="1979560"/>
          <a:ext cx="438046" cy="4380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14D06-B2C7-426C-89ED-9F7E66714040}">
      <dsp:nvSpPr>
        <dsp:cNvPr id="0" name=""/>
        <dsp:cNvSpPr/>
      </dsp:nvSpPr>
      <dsp:spPr>
        <a:xfrm>
          <a:off x="1957761" y="2818107"/>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Conclusion</a:t>
          </a:r>
        </a:p>
      </dsp:txBody>
      <dsp:txXfrm>
        <a:off x="1957761" y="2818107"/>
        <a:ext cx="1251562" cy="500625"/>
      </dsp:txXfrm>
    </dsp:sp>
    <dsp:sp modelId="{77554664-D2C9-4916-9C28-BF243CCB9CD9}">
      <dsp:nvSpPr>
        <dsp:cNvPr id="0" name=""/>
        <dsp:cNvSpPr/>
      </dsp:nvSpPr>
      <dsp:spPr>
        <a:xfrm>
          <a:off x="3672402" y="1816857"/>
          <a:ext cx="763453" cy="7634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27019-DC3C-46CB-8A8A-4CFD2CB83BC5}">
      <dsp:nvSpPr>
        <dsp:cNvPr id="0" name=""/>
        <dsp:cNvSpPr/>
      </dsp:nvSpPr>
      <dsp:spPr>
        <a:xfrm>
          <a:off x="3835105" y="1979560"/>
          <a:ext cx="438046" cy="4380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B305F2-12C2-446A-AD09-431CD7F8F357}">
      <dsp:nvSpPr>
        <dsp:cNvPr id="0" name=""/>
        <dsp:cNvSpPr/>
      </dsp:nvSpPr>
      <dsp:spPr>
        <a:xfrm>
          <a:off x="3428347" y="2818107"/>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Appendix</a:t>
          </a:r>
        </a:p>
      </dsp:txBody>
      <dsp:txXfrm>
        <a:off x="3428347" y="2818107"/>
        <a:ext cx="1251562" cy="500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EF7B6-508C-4205-BD1B-ADA98CA61E0E}">
      <dsp:nvSpPr>
        <dsp:cNvPr id="0" name=""/>
        <dsp:cNvSpPr/>
      </dsp:nvSpPr>
      <dsp:spPr>
        <a:xfrm>
          <a:off x="1580194" y="526"/>
          <a:ext cx="2420352" cy="615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Get request for rocket launch data using SpaceX API and SpaceX URL</a:t>
          </a:r>
          <a:endParaRPr lang="en-GB" sz="1300" kern="1200"/>
        </a:p>
      </dsp:txBody>
      <dsp:txXfrm>
        <a:off x="1598226" y="18558"/>
        <a:ext cx="2384288" cy="579605"/>
      </dsp:txXfrm>
    </dsp:sp>
    <dsp:sp modelId="{2FA15627-B695-4283-9410-839180DA4417}">
      <dsp:nvSpPr>
        <dsp:cNvPr id="0" name=""/>
        <dsp:cNvSpPr/>
      </dsp:nvSpPr>
      <dsp:spPr>
        <a:xfrm rot="5400000">
          <a:off x="2674932" y="631587"/>
          <a:ext cx="230876" cy="277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2707255" y="654675"/>
        <a:ext cx="166231" cy="161613"/>
      </dsp:txXfrm>
    </dsp:sp>
    <dsp:sp modelId="{989FC5FD-BEB4-4BDF-8791-2E642EA02AEF}">
      <dsp:nvSpPr>
        <dsp:cNvPr id="0" name=""/>
        <dsp:cNvSpPr/>
      </dsp:nvSpPr>
      <dsp:spPr>
        <a:xfrm>
          <a:off x="1580194" y="924031"/>
          <a:ext cx="2420352" cy="615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Convert response to JSON file</a:t>
          </a:r>
          <a:endParaRPr lang="en-GB" sz="1300" kern="1200"/>
        </a:p>
      </dsp:txBody>
      <dsp:txXfrm>
        <a:off x="1598226" y="942063"/>
        <a:ext cx="2384288" cy="579605"/>
      </dsp:txXfrm>
    </dsp:sp>
    <dsp:sp modelId="{EAFA73D5-1DEC-4962-A0A5-15382DB802D2}">
      <dsp:nvSpPr>
        <dsp:cNvPr id="0" name=""/>
        <dsp:cNvSpPr/>
      </dsp:nvSpPr>
      <dsp:spPr>
        <a:xfrm rot="5400000">
          <a:off x="2674932" y="1555092"/>
          <a:ext cx="230876" cy="277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2707255" y="1578180"/>
        <a:ext cx="166231" cy="161613"/>
      </dsp:txXfrm>
    </dsp:sp>
    <dsp:sp modelId="{81456B65-73BB-4CE5-84F3-962D6C3D1C8B}">
      <dsp:nvSpPr>
        <dsp:cNvPr id="0" name=""/>
        <dsp:cNvSpPr/>
      </dsp:nvSpPr>
      <dsp:spPr>
        <a:xfrm>
          <a:off x="1580194" y="1847536"/>
          <a:ext cx="2420352" cy="615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Convert JSON file to Dataframe</a:t>
          </a:r>
          <a:endParaRPr lang="en-GB" sz="1300" kern="1200"/>
        </a:p>
      </dsp:txBody>
      <dsp:txXfrm>
        <a:off x="1598226" y="1865568"/>
        <a:ext cx="2384288" cy="579605"/>
      </dsp:txXfrm>
    </dsp:sp>
    <dsp:sp modelId="{F90D3CF9-3197-4EEC-B85C-996C1E69EBEA}">
      <dsp:nvSpPr>
        <dsp:cNvPr id="0" name=""/>
        <dsp:cNvSpPr/>
      </dsp:nvSpPr>
      <dsp:spPr>
        <a:xfrm rot="5400000">
          <a:off x="2674932" y="2478597"/>
          <a:ext cx="230876" cy="277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2707255" y="2501685"/>
        <a:ext cx="166231" cy="161613"/>
      </dsp:txXfrm>
    </dsp:sp>
    <dsp:sp modelId="{29A5494E-FEC0-4F25-BBC1-71E2332E4118}">
      <dsp:nvSpPr>
        <dsp:cNvPr id="0" name=""/>
        <dsp:cNvSpPr/>
      </dsp:nvSpPr>
      <dsp:spPr>
        <a:xfrm>
          <a:off x="1580194" y="2771040"/>
          <a:ext cx="2420352" cy="615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Filter and clean dataframe and handle missing values</a:t>
          </a:r>
        </a:p>
      </dsp:txBody>
      <dsp:txXfrm>
        <a:off x="1598226" y="2789072"/>
        <a:ext cx="2384288" cy="579605"/>
      </dsp:txXfrm>
    </dsp:sp>
    <dsp:sp modelId="{A2D6C96B-B8AA-426F-A263-4B27EF4354BA}">
      <dsp:nvSpPr>
        <dsp:cNvPr id="0" name=""/>
        <dsp:cNvSpPr/>
      </dsp:nvSpPr>
      <dsp:spPr>
        <a:xfrm rot="5400000">
          <a:off x="2674932" y="3402102"/>
          <a:ext cx="230876" cy="277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2707255" y="3425190"/>
        <a:ext cx="166231" cy="161613"/>
      </dsp:txXfrm>
    </dsp:sp>
    <dsp:sp modelId="{1CC25EEA-61C4-43AE-B4F9-DD44A23643D2}">
      <dsp:nvSpPr>
        <dsp:cNvPr id="0" name=""/>
        <dsp:cNvSpPr/>
      </dsp:nvSpPr>
      <dsp:spPr>
        <a:xfrm>
          <a:off x="1580194" y="3694545"/>
          <a:ext cx="2420352" cy="615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Export to final CSV file</a:t>
          </a:r>
        </a:p>
      </dsp:txBody>
      <dsp:txXfrm>
        <a:off x="1598226" y="3712577"/>
        <a:ext cx="2384288" cy="5796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EF7B6-508C-4205-BD1B-ADA98CA61E0E}">
      <dsp:nvSpPr>
        <dsp:cNvPr id="0" name=""/>
        <dsp:cNvSpPr/>
      </dsp:nvSpPr>
      <dsp:spPr>
        <a:xfrm>
          <a:off x="1239499" y="2104"/>
          <a:ext cx="3101743" cy="7830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a:latin typeface="Calibri Light" panose="020F0302020204030204"/>
            </a:rPr>
            <a:t>The HTTP Get method was applied using the specific Wikipedia URL</a:t>
          </a:r>
          <a:endParaRPr lang="en-GB" sz="1500" kern="1200"/>
        </a:p>
      </dsp:txBody>
      <dsp:txXfrm>
        <a:off x="1262432" y="25037"/>
        <a:ext cx="3055877" cy="737139"/>
      </dsp:txXfrm>
    </dsp:sp>
    <dsp:sp modelId="{2FA15627-B695-4283-9410-839180DA4417}">
      <dsp:nvSpPr>
        <dsp:cNvPr id="0" name=""/>
        <dsp:cNvSpPr/>
      </dsp:nvSpPr>
      <dsp:spPr>
        <a:xfrm rot="5400000">
          <a:off x="2643557" y="804685"/>
          <a:ext cx="293627" cy="3523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2684665" y="834047"/>
        <a:ext cx="211412" cy="205539"/>
      </dsp:txXfrm>
    </dsp:sp>
    <dsp:sp modelId="{989FC5FD-BEB4-4BDF-8791-2E642EA02AEF}">
      <dsp:nvSpPr>
        <dsp:cNvPr id="0" name=""/>
        <dsp:cNvSpPr/>
      </dsp:nvSpPr>
      <dsp:spPr>
        <a:xfrm>
          <a:off x="1239499" y="1176613"/>
          <a:ext cx="3101743" cy="7830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a:latin typeface="Calibri Light" panose="020F0302020204030204"/>
            </a:rPr>
            <a:t>Convert HTML response to a BeautifulSoups Object</a:t>
          </a:r>
          <a:endParaRPr lang="en-GB" sz="1500" kern="1200"/>
        </a:p>
      </dsp:txBody>
      <dsp:txXfrm>
        <a:off x="1262432" y="1199546"/>
        <a:ext cx="3055877" cy="737139"/>
      </dsp:txXfrm>
    </dsp:sp>
    <dsp:sp modelId="{EAFA73D5-1DEC-4962-A0A5-15382DB802D2}">
      <dsp:nvSpPr>
        <dsp:cNvPr id="0" name=""/>
        <dsp:cNvSpPr/>
      </dsp:nvSpPr>
      <dsp:spPr>
        <a:xfrm rot="5400000">
          <a:off x="2643557" y="1979194"/>
          <a:ext cx="293627" cy="3523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2684665" y="2008556"/>
        <a:ext cx="211412" cy="205539"/>
      </dsp:txXfrm>
    </dsp:sp>
    <dsp:sp modelId="{81456B65-73BB-4CE5-84F3-962D6C3D1C8B}">
      <dsp:nvSpPr>
        <dsp:cNvPr id="0" name=""/>
        <dsp:cNvSpPr/>
      </dsp:nvSpPr>
      <dsp:spPr>
        <a:xfrm>
          <a:off x="1239499" y="2351122"/>
          <a:ext cx="3101743" cy="7830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a:latin typeface="Calibri Light" panose="020F0302020204030204"/>
            </a:rPr>
            <a:t>Column names were extracted using the HTML table header</a:t>
          </a:r>
          <a:endParaRPr lang="en-GB" sz="1500" kern="1200"/>
        </a:p>
      </dsp:txBody>
      <dsp:txXfrm>
        <a:off x="1262432" y="2374055"/>
        <a:ext cx="3055877" cy="737139"/>
      </dsp:txXfrm>
    </dsp:sp>
    <dsp:sp modelId="{F90D3CF9-3197-4EEC-B85C-996C1E69EBEA}">
      <dsp:nvSpPr>
        <dsp:cNvPr id="0" name=""/>
        <dsp:cNvSpPr/>
      </dsp:nvSpPr>
      <dsp:spPr>
        <a:xfrm rot="5400000">
          <a:off x="2643557" y="3153703"/>
          <a:ext cx="293627" cy="3523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2684665" y="3183065"/>
        <a:ext cx="211412" cy="205539"/>
      </dsp:txXfrm>
    </dsp:sp>
    <dsp:sp modelId="{29A5494E-FEC0-4F25-BBC1-71E2332E4118}">
      <dsp:nvSpPr>
        <dsp:cNvPr id="0" name=""/>
        <dsp:cNvSpPr/>
      </dsp:nvSpPr>
      <dsp:spPr>
        <a:xfrm>
          <a:off x="1239499" y="3525631"/>
          <a:ext cx="3101743" cy="7830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a:latin typeface="Calibri Light" panose="020F0302020204030204"/>
            </a:rPr>
            <a:t>The HTML data was parsed, and a dictionary and dataframe was created.</a:t>
          </a:r>
        </a:p>
      </dsp:txBody>
      <dsp:txXfrm>
        <a:off x="1262432" y="3548564"/>
        <a:ext cx="3055877" cy="7371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FC5FD-BEB4-4BDF-8791-2E642EA02AEF}">
      <dsp:nvSpPr>
        <dsp:cNvPr id="0" name=""/>
        <dsp:cNvSpPr/>
      </dsp:nvSpPr>
      <dsp:spPr>
        <a:xfrm>
          <a:off x="1783408" y="0"/>
          <a:ext cx="2013924" cy="10776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a:latin typeface="Calibri Light" panose="020F0302020204030204"/>
            </a:rPr>
            <a:t>Exploratory Data Analysis </a:t>
          </a:r>
          <a:endParaRPr lang="en-GB" sz="1800" kern="1200"/>
        </a:p>
      </dsp:txBody>
      <dsp:txXfrm>
        <a:off x="1814972" y="31564"/>
        <a:ext cx="1950796" cy="1014557"/>
      </dsp:txXfrm>
    </dsp:sp>
    <dsp:sp modelId="{EAFA73D5-1DEC-4962-A0A5-15382DB802D2}">
      <dsp:nvSpPr>
        <dsp:cNvPr id="0" name=""/>
        <dsp:cNvSpPr/>
      </dsp:nvSpPr>
      <dsp:spPr>
        <a:xfrm rot="5400000">
          <a:off x="2588304" y="1104627"/>
          <a:ext cx="404132" cy="4849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2644883" y="1145040"/>
        <a:ext cx="290974" cy="282892"/>
      </dsp:txXfrm>
    </dsp:sp>
    <dsp:sp modelId="{81456B65-73BB-4CE5-84F3-962D6C3D1C8B}">
      <dsp:nvSpPr>
        <dsp:cNvPr id="0" name=""/>
        <dsp:cNvSpPr/>
      </dsp:nvSpPr>
      <dsp:spPr>
        <a:xfrm>
          <a:off x="1783408" y="1616528"/>
          <a:ext cx="2013924" cy="10776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a:latin typeface="Calibri Light" panose="020F0302020204030204"/>
            </a:rPr>
            <a:t>Summarizations</a:t>
          </a:r>
          <a:endParaRPr lang="en-GB" sz="1800" kern="1200"/>
        </a:p>
      </dsp:txBody>
      <dsp:txXfrm>
        <a:off x="1814972" y="1648092"/>
        <a:ext cx="1950796" cy="1014557"/>
      </dsp:txXfrm>
    </dsp:sp>
    <dsp:sp modelId="{F90D3CF9-3197-4EEC-B85C-996C1E69EBEA}">
      <dsp:nvSpPr>
        <dsp:cNvPr id="0" name=""/>
        <dsp:cNvSpPr/>
      </dsp:nvSpPr>
      <dsp:spPr>
        <a:xfrm rot="5400000">
          <a:off x="2588304" y="2721155"/>
          <a:ext cx="404132" cy="4849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2644883" y="2761568"/>
        <a:ext cx="290974" cy="282892"/>
      </dsp:txXfrm>
    </dsp:sp>
    <dsp:sp modelId="{29A5494E-FEC0-4F25-BBC1-71E2332E4118}">
      <dsp:nvSpPr>
        <dsp:cNvPr id="0" name=""/>
        <dsp:cNvSpPr/>
      </dsp:nvSpPr>
      <dsp:spPr>
        <a:xfrm>
          <a:off x="1783408" y="3233056"/>
          <a:ext cx="2013924" cy="10776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a:latin typeface="Calibri Light" panose="020F0302020204030204"/>
            </a:rPr>
            <a:t>Creation of landing outcome label from Outcome column</a:t>
          </a:r>
        </a:p>
      </dsp:txBody>
      <dsp:txXfrm>
        <a:off x="1814972" y="3264620"/>
        <a:ext cx="1950796" cy="10145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FC5FD-BEB4-4BDF-8791-2E642EA02AEF}">
      <dsp:nvSpPr>
        <dsp:cNvPr id="0" name=""/>
        <dsp:cNvSpPr/>
      </dsp:nvSpPr>
      <dsp:spPr>
        <a:xfrm>
          <a:off x="1746363" y="0"/>
          <a:ext cx="2088015" cy="10776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a:latin typeface="Calibri Light" panose="020F0302020204030204"/>
            </a:rPr>
            <a:t>Data prepared, standardized and split</a:t>
          </a:r>
          <a:endParaRPr lang="en-GB" sz="1800" kern="1200"/>
        </a:p>
      </dsp:txBody>
      <dsp:txXfrm>
        <a:off x="1777927" y="31564"/>
        <a:ext cx="2024887" cy="1014557"/>
      </dsp:txXfrm>
    </dsp:sp>
    <dsp:sp modelId="{EAFA73D5-1DEC-4962-A0A5-15382DB802D2}">
      <dsp:nvSpPr>
        <dsp:cNvPr id="0" name=""/>
        <dsp:cNvSpPr/>
      </dsp:nvSpPr>
      <dsp:spPr>
        <a:xfrm rot="5400000">
          <a:off x="2588304" y="1104627"/>
          <a:ext cx="404132" cy="4849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2644883" y="1145040"/>
        <a:ext cx="290974" cy="282892"/>
      </dsp:txXfrm>
    </dsp:sp>
    <dsp:sp modelId="{81456B65-73BB-4CE5-84F3-962D6C3D1C8B}">
      <dsp:nvSpPr>
        <dsp:cNvPr id="0" name=""/>
        <dsp:cNvSpPr/>
      </dsp:nvSpPr>
      <dsp:spPr>
        <a:xfrm>
          <a:off x="1746363" y="1616528"/>
          <a:ext cx="2088015" cy="10776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a:latin typeface="Calibri Light" panose="020F0302020204030204"/>
            </a:rPr>
            <a:t>All four models used and tested with various paramaters</a:t>
          </a:r>
          <a:endParaRPr lang="en-GB" sz="1800" kern="1200"/>
        </a:p>
      </dsp:txBody>
      <dsp:txXfrm>
        <a:off x="1777927" y="1648092"/>
        <a:ext cx="2024887" cy="1014557"/>
      </dsp:txXfrm>
    </dsp:sp>
    <dsp:sp modelId="{F90D3CF9-3197-4EEC-B85C-996C1E69EBEA}">
      <dsp:nvSpPr>
        <dsp:cNvPr id="0" name=""/>
        <dsp:cNvSpPr/>
      </dsp:nvSpPr>
      <dsp:spPr>
        <a:xfrm rot="5400000">
          <a:off x="2588304" y="2721155"/>
          <a:ext cx="404132" cy="4849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2644883" y="2761568"/>
        <a:ext cx="290974" cy="282892"/>
      </dsp:txXfrm>
    </dsp:sp>
    <dsp:sp modelId="{29A5494E-FEC0-4F25-BBC1-71E2332E4118}">
      <dsp:nvSpPr>
        <dsp:cNvPr id="0" name=""/>
        <dsp:cNvSpPr/>
      </dsp:nvSpPr>
      <dsp:spPr>
        <a:xfrm>
          <a:off x="1746363" y="3233056"/>
          <a:ext cx="2088015" cy="10776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a:latin typeface="Calibri Light" panose="020F0302020204030204"/>
            </a:rPr>
            <a:t>The results of each model were compared.</a:t>
          </a:r>
        </a:p>
      </dsp:txBody>
      <dsp:txXfrm>
        <a:off x="1777927" y="3264620"/>
        <a:ext cx="2024887" cy="101455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Samantha Maraj</a:t>
            </a:r>
          </a:p>
          <a:p>
            <a:r>
              <a:rPr lang="en-US">
                <a:solidFill>
                  <a:schemeClr val="bg2"/>
                </a:solidFill>
                <a:latin typeface="Abadi"/>
              </a:rPr>
              <a:t>August 29th 2022</a:t>
            </a:r>
            <a:endParaRPr lang="en-US">
              <a:solidFill>
                <a:schemeClr val="bg2"/>
              </a:solidFill>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55112" cy="4351338"/>
          </a:xfrm>
          <a:prstGeom prst="rect">
            <a:avLst/>
          </a:prstGeom>
        </p:spPr>
        <p:txBody>
          <a:bodyPr lIns="91440" tIns="45720" rIns="91440" bIns="45720" anchor="t"/>
          <a:lstStyle/>
          <a:p>
            <a:r>
              <a:rPr lang="en-US" sz="2200">
                <a:ea typeface="+mn-lt"/>
                <a:cs typeface="+mn-lt"/>
              </a:rPr>
              <a:t>We performed some Exploratory Data Analysis (EDA) to find some patterns in the data and determined what would be the label for training supervised models.</a:t>
            </a:r>
            <a:endParaRPr lang="en-US" sz="2200">
              <a:solidFill>
                <a:schemeClr val="accent3">
                  <a:lumMod val="25000"/>
                </a:schemeClr>
              </a:solidFill>
              <a:latin typeface="Abadi" panose="020B0604020104020204" pitchFamily="34" charset="0"/>
            </a:endParaRPr>
          </a:p>
          <a:p>
            <a:r>
              <a:rPr lang="en-US" sz="2200">
                <a:ea typeface="+mn-lt"/>
                <a:cs typeface="+mn-lt"/>
              </a:rPr>
              <a:t>We calculated the number of launces at each site, the number and occurrence of each orbit, the number and occurrence of each mission outcome, and created a simplified landing outcome label from the outcome column. </a:t>
            </a:r>
          </a:p>
          <a:p>
            <a:r>
              <a:rPr lang="en-US" sz="2200">
                <a:solidFill>
                  <a:schemeClr val="accent3">
                    <a:lumMod val="25000"/>
                  </a:schemeClr>
                </a:solidFill>
                <a:ea typeface="+mn-lt"/>
                <a:cs typeface="+mn-lt"/>
              </a:rPr>
              <a:t>The GitHub URL of the completed data wrangling notebook </a:t>
            </a:r>
            <a:r>
              <a:rPr lang="en-US" sz="2200">
                <a:ea typeface="+mn-lt"/>
                <a:cs typeface="+mn-lt"/>
              </a:rPr>
              <a:t>is </a:t>
            </a:r>
            <a:r>
              <a:rPr lang="en-US" sz="2200">
                <a:solidFill>
                  <a:srgbClr val="0948CB"/>
                </a:solidFill>
                <a:ea typeface="+mn-lt"/>
                <a:cs typeface="+mn-lt"/>
              </a:rPr>
              <a:t>https://github.com/Sammers89/CapstoneProject/blob/ca18e72bee180cb09bf087364f8af13fa6997905/EDA.ipynb</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graphicFrame>
        <p:nvGraphicFramePr>
          <p:cNvPr id="3" name="Diagram 6">
            <a:extLst>
              <a:ext uri="{FF2B5EF4-FFF2-40B4-BE49-F238E27FC236}">
                <a16:creationId xmlns:a16="http://schemas.microsoft.com/office/drawing/2014/main" id="{418AB74A-2FDC-3C3B-EA9B-9F139EE47E32}"/>
              </a:ext>
            </a:extLst>
          </p:cNvPr>
          <p:cNvGraphicFramePr/>
          <p:nvPr>
            <p:extLst>
              <p:ext uri="{D42A27DB-BD31-4B8C-83A1-F6EECF244321}">
                <p14:modId xmlns:p14="http://schemas.microsoft.com/office/powerpoint/2010/main" val="1864580473"/>
              </p:ext>
            </p:extLst>
          </p:nvPr>
        </p:nvGraphicFramePr>
        <p:xfrm>
          <a:off x="5834744" y="1723572"/>
          <a:ext cx="5580742" cy="4310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Multiple scatterplots were plotted to visualize the relationship between Payload Mass v Flight Number, Flight Number v Launch Site, Payload v Launch Site, Flight Number v Orbit Type and Payload v Orbit Type.</a:t>
            </a:r>
          </a:p>
          <a:p>
            <a:pPr>
              <a:lnSpc>
                <a:spcPct val="100000"/>
              </a:lnSpc>
              <a:spcBef>
                <a:spcPts val="1400"/>
              </a:spcBef>
            </a:pPr>
            <a:r>
              <a:rPr lang="en-US" sz="2200">
                <a:solidFill>
                  <a:schemeClr val="accent3">
                    <a:lumMod val="25000"/>
                  </a:schemeClr>
                </a:solidFill>
                <a:latin typeface="Abadi"/>
              </a:rPr>
              <a:t>A bar chart was plotted to visualize the success rate of each orbit.</a:t>
            </a:r>
          </a:p>
          <a:p>
            <a:pPr>
              <a:lnSpc>
                <a:spcPct val="100000"/>
              </a:lnSpc>
              <a:spcBef>
                <a:spcPts val="1400"/>
              </a:spcBef>
            </a:pPr>
            <a:r>
              <a:rPr lang="en-US" sz="2200">
                <a:solidFill>
                  <a:schemeClr val="accent3">
                    <a:lumMod val="25000"/>
                  </a:schemeClr>
                </a:solidFill>
                <a:latin typeface="Abadi"/>
              </a:rPr>
              <a:t>A line chart was plotted to depict the launch success yearly trend.</a:t>
            </a:r>
          </a:p>
          <a:p>
            <a:pPr>
              <a:lnSpc>
                <a:spcPct val="100000"/>
              </a:lnSpc>
              <a:spcBef>
                <a:spcPts val="1400"/>
              </a:spcBef>
            </a:pPr>
            <a:r>
              <a:rPr lang="en-US" sz="2200">
                <a:solidFill>
                  <a:schemeClr val="accent3">
                    <a:lumMod val="25000"/>
                  </a:schemeClr>
                </a:solidFill>
                <a:ea typeface="+mn-lt"/>
                <a:cs typeface="+mn-lt"/>
              </a:rPr>
              <a:t>The GitHub URL of the completed EDA with Data Visualization notebook </a:t>
            </a:r>
            <a:r>
              <a:rPr lang="en-US" sz="2200">
                <a:ea typeface="+mn-lt"/>
                <a:cs typeface="+mn-lt"/>
              </a:rPr>
              <a:t>is </a:t>
            </a:r>
            <a:r>
              <a:rPr lang="en-US" sz="2200">
                <a:solidFill>
                  <a:srgbClr val="0948CB"/>
                </a:solidFill>
                <a:ea typeface="+mn-lt"/>
                <a:cs typeface="+mn-lt"/>
              </a:rPr>
              <a:t>https://github.com/Sammers89/CapstoneProject/blob/b91546bd3f953168a4718069d20ee2584830f47c/EDA%20with%20Visualization.ipynb</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902" y="1250521"/>
            <a:ext cx="9745589" cy="4351338"/>
          </a:xfrm>
          <a:prstGeom prst="rect">
            <a:avLst/>
          </a:prstGeom>
        </p:spPr>
        <p:txBody>
          <a:bodyPr lIns="91440" tIns="45720" rIns="91440" bIns="45720" anchor="t"/>
          <a:lstStyle/>
          <a:p>
            <a:pPr marL="0" indent="0">
              <a:lnSpc>
                <a:spcPct val="100000"/>
              </a:lnSpc>
              <a:spcBef>
                <a:spcPts val="1400"/>
              </a:spcBef>
              <a:buNone/>
            </a:pPr>
            <a:r>
              <a:rPr lang="en-US" sz="1800">
                <a:ea typeface="+mn-lt"/>
                <a:cs typeface="+mn-lt"/>
              </a:rPr>
              <a:t>• The following SQL queries were performed: </a:t>
            </a:r>
            <a:endParaRPr lang="en-US" sz="2000">
              <a:solidFill>
                <a:srgbClr val="292929"/>
              </a:solidFill>
              <a:latin typeface="Abadi" panose="020B0604020104020204" pitchFamily="34" charset="0"/>
              <a:ea typeface="+mn-lt"/>
              <a:cs typeface="+mn-lt"/>
            </a:endParaRPr>
          </a:p>
          <a:p>
            <a:pPr>
              <a:lnSpc>
                <a:spcPct val="100000"/>
              </a:lnSpc>
              <a:spcBef>
                <a:spcPts val="1400"/>
              </a:spcBef>
              <a:buFont typeface="Wingdings" panose="020B0604020202020204" pitchFamily="34" charset="0"/>
              <a:buChar char="ü"/>
            </a:pPr>
            <a:r>
              <a:rPr lang="en-US" sz="1400">
                <a:ea typeface="+mn-lt"/>
                <a:cs typeface="+mn-lt"/>
              </a:rPr>
              <a:t>Names of the unique launch sites </a:t>
            </a:r>
            <a:endParaRPr lang="en-US" sz="1400">
              <a:solidFill>
                <a:srgbClr val="292929"/>
              </a:solidFill>
              <a:latin typeface="Abadi" panose="020B0604020104020204" pitchFamily="34" charset="0"/>
              <a:ea typeface="+mn-lt"/>
              <a:cs typeface="+mn-lt"/>
            </a:endParaRPr>
          </a:p>
          <a:p>
            <a:pPr>
              <a:lnSpc>
                <a:spcPct val="100000"/>
              </a:lnSpc>
              <a:spcBef>
                <a:spcPts val="1400"/>
              </a:spcBef>
              <a:buFont typeface="Wingdings" panose="020B0604020202020204" pitchFamily="34" charset="0"/>
              <a:buChar char="ü"/>
            </a:pPr>
            <a:r>
              <a:rPr lang="en-US" sz="1400">
                <a:ea typeface="+mn-lt"/>
                <a:cs typeface="+mn-lt"/>
              </a:rPr>
              <a:t>Top 5 launch sites whose name begin with the string 'CCA’</a:t>
            </a:r>
            <a:endParaRPr lang="en-US" sz="1400">
              <a:solidFill>
                <a:srgbClr val="292929"/>
              </a:solidFill>
              <a:latin typeface="Abadi" panose="020B0604020104020204" pitchFamily="34" charset="0"/>
              <a:ea typeface="+mn-lt"/>
              <a:cs typeface="+mn-lt"/>
            </a:endParaRPr>
          </a:p>
          <a:p>
            <a:pPr>
              <a:lnSpc>
                <a:spcPct val="100000"/>
              </a:lnSpc>
              <a:spcBef>
                <a:spcPts val="1400"/>
              </a:spcBef>
              <a:buFont typeface="Wingdings" panose="020B0604020202020204" pitchFamily="34" charset="0"/>
              <a:buChar char="ü"/>
            </a:pPr>
            <a:r>
              <a:rPr lang="en-US" sz="1400">
                <a:ea typeface="+mn-lt"/>
                <a:cs typeface="+mn-lt"/>
              </a:rPr>
              <a:t>Total payload mass carried by boosters launched by NASA(CRS)</a:t>
            </a:r>
            <a:endParaRPr lang="en-US" sz="1400">
              <a:solidFill>
                <a:srgbClr val="292929"/>
              </a:solidFill>
              <a:latin typeface="Abadi" panose="020B0604020104020204" pitchFamily="34" charset="0"/>
              <a:ea typeface="+mn-lt"/>
              <a:cs typeface="+mn-lt"/>
            </a:endParaRPr>
          </a:p>
          <a:p>
            <a:pPr>
              <a:lnSpc>
                <a:spcPct val="100000"/>
              </a:lnSpc>
              <a:spcBef>
                <a:spcPts val="1400"/>
              </a:spcBef>
              <a:buFont typeface="Wingdings" panose="020B0604020202020204" pitchFamily="34" charset="0"/>
              <a:buChar char="ü"/>
            </a:pPr>
            <a:r>
              <a:rPr lang="en-US" sz="1400">
                <a:ea typeface="+mn-lt"/>
                <a:cs typeface="+mn-lt"/>
              </a:rPr>
              <a:t> Average payload mass carried by booster version F9 v1.1</a:t>
            </a:r>
            <a:endParaRPr lang="en-US" sz="1400">
              <a:solidFill>
                <a:srgbClr val="292929"/>
              </a:solidFill>
              <a:latin typeface="Abadi" panose="020B0604020104020204" pitchFamily="34" charset="0"/>
              <a:ea typeface="+mn-lt"/>
              <a:cs typeface="+mn-lt"/>
            </a:endParaRPr>
          </a:p>
          <a:p>
            <a:pPr>
              <a:lnSpc>
                <a:spcPct val="100000"/>
              </a:lnSpc>
              <a:spcBef>
                <a:spcPts val="1400"/>
              </a:spcBef>
              <a:buFont typeface="Wingdings" panose="020B0604020202020204" pitchFamily="34" charset="0"/>
              <a:buChar char="ü"/>
            </a:pPr>
            <a:r>
              <a:rPr lang="en-US" sz="1400">
                <a:ea typeface="+mn-lt"/>
                <a:cs typeface="+mn-lt"/>
              </a:rPr>
              <a:t> Date when the first successful landing outcome in ground pad was achieved</a:t>
            </a:r>
            <a:endParaRPr lang="en-US" sz="1400">
              <a:solidFill>
                <a:srgbClr val="292929"/>
              </a:solidFill>
              <a:latin typeface="Abadi" panose="020B0604020104020204" pitchFamily="34" charset="0"/>
              <a:ea typeface="+mn-lt"/>
              <a:cs typeface="+mn-lt"/>
            </a:endParaRPr>
          </a:p>
          <a:p>
            <a:pPr>
              <a:lnSpc>
                <a:spcPct val="100000"/>
              </a:lnSpc>
              <a:spcBef>
                <a:spcPts val="1400"/>
              </a:spcBef>
              <a:buFont typeface="Wingdings" panose="020B0604020202020204" pitchFamily="34" charset="0"/>
              <a:buChar char="ü"/>
            </a:pPr>
            <a:r>
              <a:rPr lang="en-US" sz="1400">
                <a:ea typeface="+mn-lt"/>
                <a:cs typeface="+mn-lt"/>
              </a:rPr>
              <a:t> Names of the boosters which have success in drone ship and have payload mass between 4000 and 6000 kg</a:t>
            </a:r>
            <a:endParaRPr lang="en-US" sz="1400">
              <a:solidFill>
                <a:srgbClr val="292929"/>
              </a:solidFill>
              <a:latin typeface="Abadi" panose="020B0604020104020204" pitchFamily="34" charset="0"/>
              <a:ea typeface="+mn-lt"/>
              <a:cs typeface="+mn-lt"/>
            </a:endParaRPr>
          </a:p>
          <a:p>
            <a:pPr>
              <a:lnSpc>
                <a:spcPct val="100000"/>
              </a:lnSpc>
              <a:spcBef>
                <a:spcPts val="1400"/>
              </a:spcBef>
              <a:buFont typeface="Wingdings" panose="020B0604020202020204" pitchFamily="34" charset="0"/>
              <a:buChar char="ü"/>
            </a:pPr>
            <a:r>
              <a:rPr lang="en-US" sz="1400">
                <a:ea typeface="+mn-lt"/>
                <a:cs typeface="+mn-lt"/>
              </a:rPr>
              <a:t>Total number of successful and failure mission outcomes</a:t>
            </a:r>
            <a:endParaRPr lang="en-US" sz="1400">
              <a:solidFill>
                <a:srgbClr val="292929"/>
              </a:solidFill>
              <a:latin typeface="Abadi" panose="020B0604020104020204" pitchFamily="34" charset="0"/>
              <a:ea typeface="+mn-lt"/>
              <a:cs typeface="+mn-lt"/>
            </a:endParaRPr>
          </a:p>
          <a:p>
            <a:pPr>
              <a:lnSpc>
                <a:spcPct val="100000"/>
              </a:lnSpc>
              <a:spcBef>
                <a:spcPts val="1400"/>
              </a:spcBef>
              <a:buFont typeface="Wingdings" panose="020B0604020202020204" pitchFamily="34" charset="0"/>
              <a:buChar char="ü"/>
            </a:pPr>
            <a:r>
              <a:rPr lang="en-US" sz="1400">
                <a:ea typeface="+mn-lt"/>
                <a:cs typeface="+mn-lt"/>
              </a:rPr>
              <a:t> Names of the booster versions which have carried the maximum payload mass</a:t>
            </a:r>
            <a:endParaRPr lang="en-US" sz="1400">
              <a:solidFill>
                <a:srgbClr val="292929"/>
              </a:solidFill>
              <a:latin typeface="Abadi" panose="020B0604020104020204" pitchFamily="34" charset="0"/>
              <a:ea typeface="+mn-lt"/>
              <a:cs typeface="+mn-lt"/>
            </a:endParaRPr>
          </a:p>
          <a:p>
            <a:pPr>
              <a:lnSpc>
                <a:spcPct val="100000"/>
              </a:lnSpc>
              <a:spcBef>
                <a:spcPts val="1400"/>
              </a:spcBef>
              <a:buFont typeface="Wingdings" panose="020B0604020202020204" pitchFamily="34" charset="0"/>
              <a:buChar char="ü"/>
            </a:pPr>
            <a:r>
              <a:rPr lang="en-US" sz="1400">
                <a:ea typeface="+mn-lt"/>
                <a:cs typeface="+mn-lt"/>
              </a:rPr>
              <a:t> Failed landing outcomes in drone ship, their booster versions, and launch site names for in year 2015</a:t>
            </a:r>
            <a:endParaRPr lang="en-US" sz="1400">
              <a:solidFill>
                <a:srgbClr val="292929"/>
              </a:solidFill>
              <a:latin typeface="Abadi" panose="020B0604020104020204" pitchFamily="34" charset="0"/>
              <a:ea typeface="+mn-lt"/>
              <a:cs typeface="+mn-lt"/>
            </a:endParaRPr>
          </a:p>
          <a:p>
            <a:pPr>
              <a:lnSpc>
                <a:spcPct val="100000"/>
              </a:lnSpc>
              <a:spcBef>
                <a:spcPts val="1400"/>
              </a:spcBef>
              <a:buFont typeface="Wingdings" panose="020B0604020202020204" pitchFamily="34" charset="0"/>
              <a:buChar char="ü"/>
            </a:pPr>
            <a:r>
              <a:rPr lang="en-US" sz="1400">
                <a:ea typeface="+mn-lt"/>
                <a:cs typeface="+mn-lt"/>
              </a:rPr>
              <a:t> Rank of the count of landing outcomes (such as Failure (drone ship) or Success (ground pad)) between the date 2010-06-04 and 2017-03-20.</a:t>
            </a:r>
            <a:endParaRPr lang="en-US" sz="1400">
              <a:solidFill>
                <a:schemeClr val="accent3">
                  <a:lumMod val="25000"/>
                </a:schemeClr>
              </a:solidFill>
              <a:latin typeface="Abadi" panose="020B0604020104020204" pitchFamily="34" charset="0"/>
            </a:endParaRPr>
          </a:p>
          <a:p>
            <a:pPr>
              <a:lnSpc>
                <a:spcPct val="100000"/>
              </a:lnSpc>
              <a:spcBef>
                <a:spcPts val="1400"/>
              </a:spcBef>
            </a:pPr>
            <a:r>
              <a:rPr lang="en-US" sz="1800">
                <a:solidFill>
                  <a:schemeClr val="accent3">
                    <a:lumMod val="25000"/>
                  </a:schemeClr>
                </a:solidFill>
                <a:ea typeface="+mn-lt"/>
                <a:cs typeface="+mn-lt"/>
              </a:rPr>
              <a:t>The GitHub URL of the completed EDA with SQL notebook </a:t>
            </a:r>
            <a:r>
              <a:rPr lang="en-US" sz="1800">
                <a:ea typeface="+mn-lt"/>
                <a:cs typeface="+mn-lt"/>
              </a:rPr>
              <a:t>is </a:t>
            </a:r>
            <a:r>
              <a:rPr lang="en-US" sz="1800">
                <a:solidFill>
                  <a:srgbClr val="0948CB"/>
                </a:solidFill>
                <a:ea typeface="+mn-lt"/>
                <a:cs typeface="+mn-lt"/>
              </a:rPr>
              <a:t>https://github.com/Sammers89/CapstoneProject/blob/b91546bd3f953168a4718069d20ee2584830f47c/EDA%20with%20SQL.ipynb</a:t>
            </a:r>
          </a:p>
          <a:p>
            <a:endParaRPr lang="en-US" sz="2200">
              <a:ea typeface="+mn-lt"/>
              <a:cs typeface="+mn-lt"/>
            </a:endParaRPr>
          </a:p>
          <a:p>
            <a:pPr>
              <a:lnSpc>
                <a:spcPct val="100000"/>
              </a:lnSpc>
              <a:spcBef>
                <a:spcPts val="1400"/>
              </a:spcBef>
            </a:pPr>
            <a:endParaRPr lang="en-US" sz="2200">
              <a:solidFill>
                <a:schemeClr val="accent3">
                  <a:lumMod val="25000"/>
                </a:schemeClr>
              </a:solidFill>
              <a:latin typeface="Abadi"/>
            </a:endParaRPr>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gn="just">
              <a:lnSpc>
                <a:spcPct val="100000"/>
              </a:lnSpc>
              <a:spcBef>
                <a:spcPts val="1400"/>
              </a:spcBef>
            </a:pPr>
            <a:r>
              <a:rPr lang="en-US" sz="2200">
                <a:solidFill>
                  <a:schemeClr val="accent3">
                    <a:lumMod val="25000"/>
                  </a:schemeClr>
                </a:solidFill>
                <a:latin typeface="Abadi"/>
              </a:rPr>
              <a:t>We created and added Folium Markers, circles, labels, colored markers and </a:t>
            </a:r>
            <a:r>
              <a:rPr lang="en-US" sz="2200" err="1">
                <a:solidFill>
                  <a:schemeClr val="accent3">
                    <a:lumMod val="25000"/>
                  </a:schemeClr>
                </a:solidFill>
                <a:latin typeface="Abadi"/>
              </a:rPr>
              <a:t>PolyLines</a:t>
            </a:r>
            <a:r>
              <a:rPr lang="en-US" sz="2200">
                <a:solidFill>
                  <a:schemeClr val="accent3">
                    <a:lumMod val="25000"/>
                  </a:schemeClr>
                </a:solidFill>
                <a:latin typeface="Abadi"/>
              </a:rPr>
              <a:t> to better visualize locations and relative distances on the maps of the launch sites.</a:t>
            </a:r>
            <a:endParaRPr lang="en-US" sz="2200">
              <a:solidFill>
                <a:schemeClr val="accent3">
                  <a:lumMod val="25000"/>
                </a:schemeClr>
              </a:solidFill>
              <a:latin typeface="Abadi" panose="020B0604020104020204" pitchFamily="34" charset="0"/>
            </a:endParaRPr>
          </a:p>
          <a:p>
            <a:pPr algn="just">
              <a:lnSpc>
                <a:spcPct val="100000"/>
              </a:lnSpc>
              <a:spcBef>
                <a:spcPts val="1400"/>
              </a:spcBef>
            </a:pPr>
            <a:r>
              <a:rPr lang="en-US" sz="2200">
                <a:solidFill>
                  <a:schemeClr val="accent3">
                    <a:lumMod val="25000"/>
                  </a:schemeClr>
                </a:solidFill>
                <a:latin typeface="Abadi"/>
              </a:rPr>
              <a:t>We added a </a:t>
            </a:r>
            <a:r>
              <a:rPr lang="en-US" sz="2200" err="1">
                <a:solidFill>
                  <a:schemeClr val="accent3">
                    <a:lumMod val="25000"/>
                  </a:schemeClr>
                </a:solidFill>
                <a:latin typeface="Abadi"/>
              </a:rPr>
              <a:t>MousePosition</a:t>
            </a:r>
            <a:r>
              <a:rPr lang="en-US" sz="2200">
                <a:solidFill>
                  <a:schemeClr val="accent3">
                    <a:lumMod val="25000"/>
                  </a:schemeClr>
                </a:solidFill>
                <a:latin typeface="Abadi"/>
              </a:rPr>
              <a:t> to the Map to easily get coordinates for points on the map.</a:t>
            </a:r>
          </a:p>
          <a:p>
            <a:pPr algn="just">
              <a:lnSpc>
                <a:spcPct val="100000"/>
              </a:lnSpc>
              <a:spcBef>
                <a:spcPts val="1400"/>
              </a:spcBef>
            </a:pPr>
            <a:r>
              <a:rPr lang="en-US" sz="2200">
                <a:solidFill>
                  <a:schemeClr val="accent3">
                    <a:lumMod val="25000"/>
                  </a:schemeClr>
                </a:solidFill>
                <a:latin typeface="Abadi"/>
              </a:rPr>
              <a:t>The GitHub URL of the completed interactive map with Folium notebook is</a:t>
            </a:r>
            <a:r>
              <a:rPr lang="en-US" sz="2200">
                <a:solidFill>
                  <a:srgbClr val="0948CB"/>
                </a:solidFill>
                <a:latin typeface="Abadi"/>
              </a:rPr>
              <a:t> </a:t>
            </a:r>
            <a:r>
              <a:rPr lang="en-US" sz="2200">
                <a:solidFill>
                  <a:srgbClr val="0948CB"/>
                </a:solidFill>
                <a:ea typeface="+mn-lt"/>
                <a:cs typeface="+mn-lt"/>
              </a:rPr>
              <a:t>https://github.com/Sammers89/CapstoneProject/blob/b91546bd3f953168a4718069d20ee2584830f47c/Interactive%20Visual%20Analytics%20with%20Folium.ipynb</a:t>
            </a:r>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 dropdown selection, a pie chart, a range slider and a scatter point chart were added to a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Dashboard. </a:t>
            </a:r>
          </a:p>
          <a:p>
            <a:pPr>
              <a:lnSpc>
                <a:spcPct val="100000"/>
              </a:lnSpc>
              <a:spcBef>
                <a:spcPts val="1400"/>
              </a:spcBef>
            </a:pPr>
            <a:r>
              <a:rPr lang="en-US" sz="2200" dirty="0">
                <a:solidFill>
                  <a:schemeClr val="accent3">
                    <a:lumMod val="25000"/>
                  </a:schemeClr>
                </a:solidFill>
                <a:latin typeface="Abadi"/>
              </a:rPr>
              <a:t>These visualizations allows for quick analysis of the various factors leading to a launch.</a:t>
            </a:r>
          </a:p>
          <a:p>
            <a:pPr algn="just">
              <a:lnSpc>
                <a:spcPct val="100000"/>
              </a:lnSpc>
              <a:spcBef>
                <a:spcPts val="1400"/>
              </a:spcBef>
            </a:pPr>
            <a:r>
              <a:rPr lang="en-US" sz="2200" dirty="0">
                <a:solidFill>
                  <a:schemeClr val="accent3">
                    <a:lumMod val="25000"/>
                  </a:schemeClr>
                </a:solidFill>
                <a:latin typeface="Abadi"/>
              </a:rPr>
              <a:t>The GitHub URL of the completed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Dashboard Lab notebook is https://github.com/Sammers89/CapstoneProject/blob/b2af3310cc13a135cdf36c0e4112cc1ec8bb4886/dash_interactivity.py</a:t>
            </a:r>
          </a:p>
          <a:p>
            <a:pPr>
              <a:lnSpc>
                <a:spcPct val="100000"/>
              </a:lnSpc>
              <a:spcBef>
                <a:spcPts val="1400"/>
              </a:spcBef>
            </a:pPr>
            <a:endParaRPr lang="en-US" sz="2200" dirty="0">
              <a:solidFill>
                <a:srgbClr val="FF0000"/>
              </a:solidFill>
              <a:latin typeface="Abad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Build a Dashboard with </a:t>
            </a:r>
            <a:r>
              <a:rPr lang="en-US" sz="3700" dirty="0" err="1">
                <a:solidFill>
                  <a:srgbClr val="0B49CB"/>
                </a:solidFill>
                <a:latin typeface="Abadi"/>
              </a:rPr>
              <a:t>Plotly</a:t>
            </a:r>
            <a:r>
              <a:rPr lang="en-US" sz="3700"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5253" y="1564760"/>
            <a:ext cx="6148400" cy="501036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ea typeface="+mn-lt"/>
                <a:cs typeface="+mn-lt"/>
              </a:rPr>
              <a:t>The data was standardized and split into testing and training data.</a:t>
            </a:r>
          </a:p>
          <a:p>
            <a:pPr>
              <a:lnSpc>
                <a:spcPct val="100000"/>
              </a:lnSpc>
              <a:spcBef>
                <a:spcPts val="1400"/>
              </a:spcBef>
            </a:pPr>
            <a:r>
              <a:rPr lang="en-US" sz="2200">
                <a:solidFill>
                  <a:schemeClr val="accent3">
                    <a:lumMod val="25000"/>
                  </a:schemeClr>
                </a:solidFill>
                <a:ea typeface="+mn-lt"/>
                <a:cs typeface="+mn-lt"/>
              </a:rPr>
              <a:t>Four classification models were used: logistic regression, support vector machine, decision tree and k nearest neighbors. </a:t>
            </a:r>
          </a:p>
          <a:p>
            <a:pPr>
              <a:lnSpc>
                <a:spcPct val="100000"/>
              </a:lnSpc>
              <a:spcBef>
                <a:spcPts val="1400"/>
              </a:spcBef>
            </a:pPr>
            <a:r>
              <a:rPr lang="en-US" sz="2200">
                <a:solidFill>
                  <a:schemeClr val="accent3">
                    <a:lumMod val="25000"/>
                  </a:schemeClr>
                </a:solidFill>
                <a:ea typeface="+mn-lt"/>
                <a:cs typeface="+mn-lt"/>
              </a:rPr>
              <a:t>Confusion matrices were used to </a:t>
            </a:r>
            <a:r>
              <a:rPr lang="en-US" sz="2200" err="1">
                <a:solidFill>
                  <a:schemeClr val="accent3">
                    <a:lumMod val="25000"/>
                  </a:schemeClr>
                </a:solidFill>
                <a:ea typeface="+mn-lt"/>
                <a:cs typeface="+mn-lt"/>
              </a:rPr>
              <a:t>analyse</a:t>
            </a:r>
            <a:r>
              <a:rPr lang="en-US" sz="2200">
                <a:solidFill>
                  <a:schemeClr val="accent3">
                    <a:lumMod val="25000"/>
                  </a:schemeClr>
                </a:solidFill>
                <a:ea typeface="+mn-lt"/>
                <a:cs typeface="+mn-lt"/>
              </a:rPr>
              <a:t> the models. </a:t>
            </a:r>
          </a:p>
          <a:p>
            <a:pPr>
              <a:lnSpc>
                <a:spcPct val="100000"/>
              </a:lnSpc>
              <a:spcBef>
                <a:spcPts val="1400"/>
              </a:spcBef>
            </a:pPr>
            <a:r>
              <a:rPr lang="en-US" sz="2200">
                <a:solidFill>
                  <a:schemeClr val="accent3">
                    <a:lumMod val="25000"/>
                  </a:schemeClr>
                </a:solidFill>
                <a:ea typeface="+mn-lt"/>
                <a:cs typeface="+mn-lt"/>
              </a:rPr>
              <a:t>Each model was tested using combinations of parameters. Each model was then scored based on the testing data. </a:t>
            </a:r>
          </a:p>
          <a:p>
            <a:pPr algn="just">
              <a:lnSpc>
                <a:spcPct val="100000"/>
              </a:lnSpc>
              <a:spcBef>
                <a:spcPts val="1400"/>
              </a:spcBef>
            </a:pPr>
            <a:r>
              <a:rPr lang="en-US" sz="2200">
                <a:solidFill>
                  <a:schemeClr val="accent3">
                    <a:lumMod val="25000"/>
                  </a:schemeClr>
                </a:solidFill>
                <a:ea typeface="+mn-lt"/>
                <a:cs typeface="+mn-lt"/>
              </a:rPr>
              <a:t>The GitHub URL of the completed interactive map with Folium notebook is</a:t>
            </a:r>
            <a:r>
              <a:rPr lang="en-US" sz="2200">
                <a:solidFill>
                  <a:srgbClr val="0948CB"/>
                </a:solidFill>
                <a:ea typeface="+mn-lt"/>
                <a:cs typeface="+mn-lt"/>
              </a:rPr>
              <a:t> https://github.com/Sammers89/CapstoneProject/blob/b91546bd3f953168a4718069d20ee2584830f47c/Machine%20Learning%20Prediction</a:t>
            </a:r>
          </a:p>
          <a:p>
            <a:endParaRPr lang="en-US" sz="2200">
              <a:ea typeface="+mn-lt"/>
              <a:cs typeface="+mn-lt"/>
            </a:endParaRPr>
          </a:p>
          <a:p>
            <a:pPr>
              <a:lnSpc>
                <a:spcPct val="100000"/>
              </a:lnSpc>
              <a:spcBef>
                <a:spcPts val="1400"/>
              </a:spcBef>
            </a:pPr>
            <a:endParaRPr lang="en-US" sz="2200">
              <a:solidFill>
                <a:schemeClr val="accent3">
                  <a:lumMod val="25000"/>
                </a:schemeClr>
              </a:solidFill>
              <a:ea typeface="+mn-lt"/>
              <a:cs typeface="+mn-lt"/>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graphicFrame>
        <p:nvGraphicFramePr>
          <p:cNvPr id="6" name="Diagram 6">
            <a:extLst>
              <a:ext uri="{FF2B5EF4-FFF2-40B4-BE49-F238E27FC236}">
                <a16:creationId xmlns:a16="http://schemas.microsoft.com/office/drawing/2014/main" id="{1B4F7BDF-38BB-A374-B697-73054563EE95}"/>
              </a:ext>
            </a:extLst>
          </p:cNvPr>
          <p:cNvGraphicFramePr/>
          <p:nvPr>
            <p:extLst>
              <p:ext uri="{D42A27DB-BD31-4B8C-83A1-F6EECF244321}">
                <p14:modId xmlns:p14="http://schemas.microsoft.com/office/powerpoint/2010/main" val="1936320903"/>
              </p:ext>
            </p:extLst>
          </p:nvPr>
        </p:nvGraphicFramePr>
        <p:xfrm>
          <a:off x="5834744" y="1723572"/>
          <a:ext cx="5580742" cy="4310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66650" y="1332952"/>
            <a:ext cx="3926898" cy="3921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Results</a:t>
            </a:r>
            <a:endParaRPr lang="en-US" sz="5400" kern="1200">
              <a:solidFill>
                <a:schemeClr val="tx1"/>
              </a:solidFill>
              <a:latin typeface="+mj-lt"/>
              <a:ea typeface="+mj-ea"/>
              <a:cs typeface="+mj-cs"/>
            </a:endParaRPr>
          </a:p>
        </p:txBody>
      </p:sp>
      <p:grpSp>
        <p:nvGrpSpPr>
          <p:cNvPr id="22" name="Group 21">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3"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73152" y="3379979"/>
            <a:ext cx="457200" cy="365125"/>
          </a:xfrm>
        </p:spPr>
        <p:txBody>
          <a:bodyPr vert="horz" lIns="91440" tIns="45720" rIns="91440" bIns="45720" rtlCol="0" anchor="ctr">
            <a:normAutofit/>
          </a:bodyPr>
          <a:lstStyle/>
          <a:p>
            <a:pPr algn="ctr">
              <a:spcAft>
                <a:spcPts val="600"/>
              </a:spcAft>
            </a:pPr>
            <a:fld id="{5075537C-CA84-1446-933C-8E9D027F9201}" type="slidenum">
              <a:rPr lang="en-US" sz="1200">
                <a:solidFill>
                  <a:srgbClr val="FFFFFF"/>
                </a:solidFill>
                <a:latin typeface="+mn-lt"/>
              </a:rPr>
              <a:pPr algn="ctr">
                <a:spcAft>
                  <a:spcPts val="600"/>
                </a:spcAft>
              </a:pPr>
              <a:t>16</a:t>
            </a:fld>
            <a:endParaRPr lang="en-US" sz="1200">
              <a:solidFill>
                <a:srgbClr val="FFFFFF"/>
              </a:solidFill>
              <a:latin typeface="+mn-l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421120" y="499833"/>
            <a:ext cx="5100320" cy="5581226"/>
          </a:xfrm>
          <a:prstGeom prst="rect">
            <a:avLst/>
          </a:prstGeom>
        </p:spPr>
        <p:txBody>
          <a:bodyPr vert="horz" lIns="91440" tIns="45720" rIns="91440" bIns="45720" rtlCol="0" anchor="ctr">
            <a:normAutofit/>
          </a:bodyPr>
          <a:lstStyle/>
          <a:p>
            <a:pPr marL="0" indent="0">
              <a:spcBef>
                <a:spcPts val="1400"/>
              </a:spcBef>
              <a:buNone/>
            </a:pPr>
            <a:endParaRPr lang="en-US" sz="2200">
              <a:cs typeface="Calibri"/>
            </a:endParaRPr>
          </a:p>
          <a:p>
            <a:pPr>
              <a:spcBef>
                <a:spcPts val="1400"/>
              </a:spcBef>
            </a:pPr>
            <a:r>
              <a:rPr lang="en-US" sz="2200">
                <a:solidFill>
                  <a:schemeClr val="accent3">
                    <a:lumMod val="25000"/>
                  </a:schemeClr>
                </a:solidFill>
                <a:ea typeface="+mn-lt"/>
                <a:cs typeface="+mn-lt"/>
              </a:rPr>
              <a:t>Exploratory data analysis results and screenshots follow in the next section.</a:t>
            </a:r>
          </a:p>
          <a:p>
            <a:pPr>
              <a:spcBef>
                <a:spcPts val="1400"/>
              </a:spcBef>
            </a:pPr>
            <a:r>
              <a:rPr lang="en-US" sz="2200">
                <a:solidFill>
                  <a:schemeClr val="accent3">
                    <a:lumMod val="25000"/>
                  </a:schemeClr>
                </a:solidFill>
                <a:ea typeface="+mn-lt"/>
                <a:cs typeface="+mn-lt"/>
              </a:rPr>
              <a:t>Interactive analytics observations and screenshots follow in the next section.</a:t>
            </a:r>
          </a:p>
          <a:p>
            <a:pPr>
              <a:spcBef>
                <a:spcPts val="1400"/>
              </a:spcBef>
            </a:pPr>
            <a:r>
              <a:rPr lang="en-US" sz="2200">
                <a:solidFill>
                  <a:schemeClr val="accent3">
                    <a:lumMod val="25000"/>
                  </a:schemeClr>
                </a:solidFill>
                <a:ea typeface="+mn-lt"/>
                <a:cs typeface="+mn-lt"/>
              </a:rPr>
              <a:t>Predictive analysis results follow in the final section. </a:t>
            </a:r>
          </a:p>
          <a:p>
            <a:pPr marL="0" indent="0">
              <a:spcBef>
                <a:spcPts val="1400"/>
              </a:spcBef>
              <a:buNone/>
            </a:pPr>
            <a:endParaRPr lang="en-US" sz="2200">
              <a:cs typeface="Calibri"/>
            </a:endParaRPr>
          </a:p>
        </p:txBody>
      </p:sp>
    </p:spTree>
    <p:extLst>
      <p:ext uri="{BB962C8B-B14F-4D97-AF65-F5344CB8AC3E}">
        <p14:creationId xmlns:p14="http://schemas.microsoft.com/office/powerpoint/2010/main" val="3532033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82687" y="4597400"/>
            <a:ext cx="9607323" cy="1721531"/>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latin typeface="Abadi"/>
              </a:rPr>
              <a:t>Launch site CCAPS SLC 40 was the most successful launch site, and also the site more frequently used.</a:t>
            </a:r>
          </a:p>
          <a:p>
            <a:pPr>
              <a:lnSpc>
                <a:spcPct val="100000"/>
              </a:lnSpc>
              <a:spcBef>
                <a:spcPts val="1400"/>
              </a:spcBef>
            </a:pPr>
            <a:r>
              <a:rPr lang="en-CA" sz="2200">
                <a:solidFill>
                  <a:schemeClr val="accent3">
                    <a:lumMod val="25000"/>
                  </a:schemeClr>
                </a:solidFill>
                <a:latin typeface="Abadi"/>
              </a:rPr>
              <a:t>Success rates have improved with recency.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0F097670-C6F6-7E33-8EF3-E5B55F0D2F61}"/>
              </a:ext>
            </a:extLst>
          </p:cNvPr>
          <p:cNvPicPr>
            <a:picLocks noChangeAspect="1"/>
          </p:cNvPicPr>
          <p:nvPr/>
        </p:nvPicPr>
        <p:blipFill>
          <a:blip r:embed="rId3"/>
          <a:stretch>
            <a:fillRect/>
          </a:stretch>
        </p:blipFill>
        <p:spPr>
          <a:xfrm>
            <a:off x="703943" y="1398274"/>
            <a:ext cx="11030857" cy="266808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33985"/>
            <a:ext cx="9229952" cy="1547360"/>
          </a:xfrm>
          <a:prstGeom prst="rect">
            <a:avLst/>
          </a:prstGeom>
        </p:spPr>
        <p:txBody>
          <a:bodyPr lIns="91440" tIns="45720" rIns="91440" bIns="45720" anchor="t">
            <a:normAutofit fontScale="92500" lnSpcReduction="10000"/>
          </a:bodyPr>
          <a:lstStyle/>
          <a:p>
            <a:pPr>
              <a:lnSpc>
                <a:spcPct val="100000"/>
              </a:lnSpc>
              <a:spcBef>
                <a:spcPts val="1400"/>
              </a:spcBef>
            </a:pPr>
            <a:r>
              <a:rPr lang="en-CA" sz="2200">
                <a:solidFill>
                  <a:schemeClr val="accent3">
                    <a:lumMod val="25000"/>
                  </a:schemeClr>
                </a:solidFill>
                <a:latin typeface="Abadi"/>
              </a:rPr>
              <a:t>Higher payload masses appear to have a higher success rate</a:t>
            </a:r>
            <a:endParaRPr lang="en-CA" sz="2200">
              <a:solidFill>
                <a:schemeClr val="accent3">
                  <a:lumMod val="25000"/>
                </a:schemeClr>
              </a:solidFill>
              <a:latin typeface="Abadi" panose="020B0604020104020204" pitchFamily="34" charset="0"/>
            </a:endParaRPr>
          </a:p>
          <a:p>
            <a:pPr>
              <a:lnSpc>
                <a:spcPct val="100000"/>
              </a:lnSpc>
              <a:spcBef>
                <a:spcPts val="1400"/>
              </a:spcBef>
            </a:pPr>
            <a:r>
              <a:rPr lang="en-CA" sz="2200">
                <a:solidFill>
                  <a:schemeClr val="accent3">
                    <a:lumMod val="25000"/>
                  </a:schemeClr>
                </a:solidFill>
                <a:latin typeface="Abadi"/>
              </a:rPr>
              <a:t>Lower payload masses were more frequently launched from CCAFS SLC 40.</a:t>
            </a:r>
            <a:endParaRPr lang="en-CA" sz="2200">
              <a:solidFill>
                <a:schemeClr val="accent3">
                  <a:lumMod val="25000"/>
                </a:schemeClr>
              </a:solidFill>
              <a:latin typeface="Abadi" panose="020B0604020104020204" pitchFamily="34" charset="0"/>
            </a:endParaRPr>
          </a:p>
          <a:p>
            <a:pPr>
              <a:lnSpc>
                <a:spcPct val="100000"/>
              </a:lnSpc>
              <a:spcBef>
                <a:spcPts val="1400"/>
              </a:spcBef>
            </a:pPr>
            <a:r>
              <a:rPr lang="en-CA" sz="2200">
                <a:solidFill>
                  <a:schemeClr val="accent3">
                    <a:lumMod val="25000"/>
                  </a:schemeClr>
                </a:solidFill>
                <a:latin typeface="Abadi"/>
              </a:rPr>
              <a:t>It does not appear that any launches with payload masses exceeding 10000kg were launched from VAFB SLC 4E</a:t>
            </a: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6" name="Picture 6" descr="Chart, scatter chart&#10;&#10;Description automatically generated">
            <a:extLst>
              <a:ext uri="{FF2B5EF4-FFF2-40B4-BE49-F238E27FC236}">
                <a16:creationId xmlns:a16="http://schemas.microsoft.com/office/drawing/2014/main" id="{7781811F-36D5-6265-41F8-7702F0578DDA}"/>
              </a:ext>
            </a:extLst>
          </p:cNvPr>
          <p:cNvPicPr>
            <a:picLocks noChangeAspect="1"/>
          </p:cNvPicPr>
          <p:nvPr/>
        </p:nvPicPr>
        <p:blipFill>
          <a:blip r:embed="rId3"/>
          <a:stretch>
            <a:fillRect/>
          </a:stretch>
        </p:blipFill>
        <p:spPr>
          <a:xfrm>
            <a:off x="471714" y="1670972"/>
            <a:ext cx="11502572" cy="22678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graphicFrame>
        <p:nvGraphicFramePr>
          <p:cNvPr id="23" name="Content Placeholder 2">
            <a:extLst>
              <a:ext uri="{FF2B5EF4-FFF2-40B4-BE49-F238E27FC236}">
                <a16:creationId xmlns:a16="http://schemas.microsoft.com/office/drawing/2014/main" id="{2D440B8C-BBAD-EE9E-F5E5-37BFB2EA2841}"/>
              </a:ext>
            </a:extLst>
          </p:cNvPr>
          <p:cNvGraphicFramePr/>
          <p:nvPr/>
        </p:nvGraphicFramePr>
        <p:xfrm>
          <a:off x="958697" y="2113240"/>
          <a:ext cx="5167086" cy="3320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9" name="Picture 39" descr="A picture containing company name&#10;&#10;Description automatically generated">
            <a:extLst>
              <a:ext uri="{FF2B5EF4-FFF2-40B4-BE49-F238E27FC236}">
                <a16:creationId xmlns:a16="http://schemas.microsoft.com/office/drawing/2014/main" id="{C5D144C6-FA25-728F-6692-2C5DDC324581}"/>
              </a:ext>
            </a:extLst>
          </p:cNvPr>
          <p:cNvPicPr>
            <a:picLocks noChangeAspect="1"/>
          </p:cNvPicPr>
          <p:nvPr/>
        </p:nvPicPr>
        <p:blipFill>
          <a:blip r:embed="rId9"/>
          <a:stretch>
            <a:fillRect/>
          </a:stretch>
        </p:blipFill>
        <p:spPr>
          <a:xfrm>
            <a:off x="5972628" y="2111786"/>
            <a:ext cx="5863771" cy="3244028"/>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3554" y="4825314"/>
            <a:ext cx="10565266" cy="1605417"/>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latin typeface="Abadi"/>
              </a:rPr>
              <a:t>ES-L1, GEO, HEO, and SSO orbits have 100% success rates.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CA" sz="2200">
                <a:solidFill>
                  <a:schemeClr val="accent3">
                    <a:lumMod val="25000"/>
                  </a:schemeClr>
                </a:solidFill>
                <a:latin typeface="Abadi"/>
              </a:rPr>
              <a:t>The GTO and SO orbits have the lowest observed success rate. </a:t>
            </a: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13" name="Picture 13" descr="Chart, bar chart&#10;&#10;Description automatically generated">
            <a:extLst>
              <a:ext uri="{FF2B5EF4-FFF2-40B4-BE49-F238E27FC236}">
                <a16:creationId xmlns:a16="http://schemas.microsoft.com/office/drawing/2014/main" id="{4F89840B-A7BA-E0C4-5EE2-B4679F4926F8}"/>
              </a:ext>
            </a:extLst>
          </p:cNvPr>
          <p:cNvPicPr>
            <a:picLocks noChangeAspect="1"/>
          </p:cNvPicPr>
          <p:nvPr/>
        </p:nvPicPr>
        <p:blipFill>
          <a:blip r:embed="rId3"/>
          <a:stretch>
            <a:fillRect/>
          </a:stretch>
        </p:blipFill>
        <p:spPr>
          <a:xfrm>
            <a:off x="1647372" y="2002498"/>
            <a:ext cx="8069942" cy="24320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769413"/>
            <a:ext cx="10507209" cy="1257074"/>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latin typeface="Abadi"/>
              </a:rPr>
              <a:t>The VLEO orbit type appears to be the most used in recency</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CA" sz="2200">
                <a:solidFill>
                  <a:schemeClr val="accent3">
                    <a:lumMod val="25000"/>
                  </a:schemeClr>
                </a:solidFill>
                <a:latin typeface="Abadi"/>
              </a:rPr>
              <a:t>Success rates have improved over time for most orbit types. </a:t>
            </a: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BB46EE03-9B16-7F99-12EB-E5224B182196}"/>
              </a:ext>
            </a:extLst>
          </p:cNvPr>
          <p:cNvPicPr>
            <a:picLocks noChangeAspect="1"/>
          </p:cNvPicPr>
          <p:nvPr/>
        </p:nvPicPr>
        <p:blipFill>
          <a:blip r:embed="rId3"/>
          <a:stretch>
            <a:fillRect/>
          </a:stretch>
        </p:blipFill>
        <p:spPr>
          <a:xfrm>
            <a:off x="660400" y="1600541"/>
            <a:ext cx="11321142" cy="266994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9668" y="4713514"/>
            <a:ext cx="9309780" cy="2055360"/>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latin typeface="Abadi"/>
              </a:rPr>
              <a:t>The SO and GEO orbits were used for few launches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CA" sz="2200">
                <a:solidFill>
                  <a:schemeClr val="accent3">
                    <a:lumMod val="25000"/>
                  </a:schemeClr>
                </a:solidFill>
                <a:latin typeface="Abadi"/>
              </a:rPr>
              <a:t>The VLEO seems to have been used for the largest payloads.</a:t>
            </a:r>
            <a:endParaRPr lang="en-CA"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ISS and GTO orbits were more frequently used for payloads between 2000kg and 8000kg.</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13" name="Picture 13" descr="Chart, scatter chart&#10;&#10;Description automatically generated">
            <a:extLst>
              <a:ext uri="{FF2B5EF4-FFF2-40B4-BE49-F238E27FC236}">
                <a16:creationId xmlns:a16="http://schemas.microsoft.com/office/drawing/2014/main" id="{D3AD3538-9581-44BF-D75C-29CDEF130C0E}"/>
              </a:ext>
            </a:extLst>
          </p:cNvPr>
          <p:cNvPicPr>
            <a:picLocks noChangeAspect="1"/>
          </p:cNvPicPr>
          <p:nvPr/>
        </p:nvPicPr>
        <p:blipFill>
          <a:blip r:embed="rId3"/>
          <a:stretch>
            <a:fillRect/>
          </a:stretch>
        </p:blipFill>
        <p:spPr>
          <a:xfrm>
            <a:off x="544286" y="1589120"/>
            <a:ext cx="11190514" cy="264924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50099"/>
            <a:ext cx="9730695" cy="1794103"/>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latin typeface="Abadi"/>
              </a:rPr>
              <a:t>Launch success rates have generally followed an upward trend over the last 10 years.</a:t>
            </a:r>
            <a:endParaRPr lang="en-CA" sz="2200">
              <a:solidFill>
                <a:schemeClr val="accent3">
                  <a:lumMod val="25000"/>
                </a:schemeClr>
              </a:solidFill>
              <a:latin typeface="Abadi" panose="020B0604020104020204" pitchFamily="34" charset="0"/>
            </a:endParaRPr>
          </a:p>
          <a:p>
            <a:pPr>
              <a:lnSpc>
                <a:spcPct val="100000"/>
              </a:lnSpc>
              <a:spcBef>
                <a:spcPts val="1400"/>
              </a:spcBef>
            </a:pPr>
            <a:r>
              <a:rPr lang="en-CA" sz="2200">
                <a:solidFill>
                  <a:schemeClr val="accent3">
                    <a:lumMod val="25000"/>
                  </a:schemeClr>
                </a:solidFill>
                <a:latin typeface="Abadi"/>
              </a:rPr>
              <a:t>Fairly large jumps can be seen (e.g. 2013 to 2014, 2015 to 2017) which may be a reflection of improvements in technology.</a:t>
            </a:r>
            <a:endParaRPr lang="en-CA"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F602F198-CE5B-BCAC-A748-873F65E39CE5}"/>
              </a:ext>
            </a:extLst>
          </p:cNvPr>
          <p:cNvPicPr>
            <a:picLocks noChangeAspect="1"/>
          </p:cNvPicPr>
          <p:nvPr/>
        </p:nvPicPr>
        <p:blipFill>
          <a:blip r:embed="rId3"/>
          <a:stretch>
            <a:fillRect/>
          </a:stretch>
        </p:blipFill>
        <p:spPr>
          <a:xfrm>
            <a:off x="1422401" y="1719065"/>
            <a:ext cx="8730341" cy="254901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342900" indent="-342900">
              <a:lnSpc>
                <a:spcPct val="100000"/>
              </a:lnSpc>
              <a:spcBef>
                <a:spcPts val="1400"/>
              </a:spcBef>
            </a:pPr>
            <a:r>
              <a:rPr lang="en-US" sz="2200">
                <a:solidFill>
                  <a:schemeClr val="accent3">
                    <a:lumMod val="25000"/>
                  </a:schemeClr>
                </a:solidFill>
                <a:latin typeface="Abadi"/>
              </a:rPr>
              <a:t>Using the "unique" qualifier, launch site names were queried. There were four unique launch sites as follows:</a:t>
            </a: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5" descr="Graphical user interface, text, application&#10;&#10;Description automatically generated">
            <a:extLst>
              <a:ext uri="{FF2B5EF4-FFF2-40B4-BE49-F238E27FC236}">
                <a16:creationId xmlns:a16="http://schemas.microsoft.com/office/drawing/2014/main" id="{5B2E3742-478F-7A86-CAE8-388E5872FC0C}"/>
              </a:ext>
            </a:extLst>
          </p:cNvPr>
          <p:cNvPicPr>
            <a:picLocks noChangeAspect="1"/>
          </p:cNvPicPr>
          <p:nvPr/>
        </p:nvPicPr>
        <p:blipFill>
          <a:blip r:embed="rId3"/>
          <a:stretch>
            <a:fillRect/>
          </a:stretch>
        </p:blipFill>
        <p:spPr>
          <a:xfrm>
            <a:off x="1950994" y="3090817"/>
            <a:ext cx="2743200" cy="193950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To find 5 records where launch sites begin with `CCA` we used the select where like 'CCA' statement.</a:t>
            </a:r>
          </a:p>
          <a:p>
            <a:pPr>
              <a:lnSpc>
                <a:spcPct val="100000"/>
              </a:lnSpc>
              <a:spcBef>
                <a:spcPts val="1400"/>
              </a:spcBef>
            </a:pPr>
            <a:r>
              <a:rPr lang="en-US" sz="2200">
                <a:solidFill>
                  <a:schemeClr val="accent3">
                    <a:lumMod val="25000"/>
                  </a:schemeClr>
                </a:solidFill>
                <a:latin typeface="Abadi"/>
              </a:rPr>
              <a:t>The query results follow:</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4BC323E9-398A-5839-54A9-DD6A7DA9084B}"/>
              </a:ext>
            </a:extLst>
          </p:cNvPr>
          <p:cNvPicPr>
            <a:picLocks noChangeAspect="1"/>
          </p:cNvPicPr>
          <p:nvPr/>
        </p:nvPicPr>
        <p:blipFill>
          <a:blip r:embed="rId3"/>
          <a:stretch>
            <a:fillRect/>
          </a:stretch>
        </p:blipFill>
        <p:spPr>
          <a:xfrm>
            <a:off x="728657" y="3165712"/>
            <a:ext cx="10932198" cy="315248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To calculate the total payload carried by boosters from NASA, we used the Select sum where customer = 'NASA (CRS)' statement.</a:t>
            </a:r>
          </a:p>
          <a:p>
            <a:pPr>
              <a:lnSpc>
                <a:spcPct val="100000"/>
              </a:lnSpc>
              <a:spcBef>
                <a:spcPts val="1400"/>
              </a:spcBef>
            </a:pPr>
            <a:r>
              <a:rPr lang="en-US" sz="2200">
                <a:solidFill>
                  <a:schemeClr val="accent3">
                    <a:lumMod val="25000"/>
                  </a:schemeClr>
                </a:solidFill>
                <a:latin typeface="Abadi"/>
              </a:rPr>
              <a:t>The query results follow:</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5" descr="Graphical user interface, text, application, chat or text message&#10;&#10;Description automatically generated">
            <a:extLst>
              <a:ext uri="{FF2B5EF4-FFF2-40B4-BE49-F238E27FC236}">
                <a16:creationId xmlns:a16="http://schemas.microsoft.com/office/drawing/2014/main" id="{CFA188BB-06B1-C9AA-7505-C1FE92391D25}"/>
              </a:ext>
            </a:extLst>
          </p:cNvPr>
          <p:cNvPicPr>
            <a:picLocks noChangeAspect="1"/>
          </p:cNvPicPr>
          <p:nvPr/>
        </p:nvPicPr>
        <p:blipFill>
          <a:blip r:embed="rId3"/>
          <a:stretch>
            <a:fillRect/>
          </a:stretch>
        </p:blipFill>
        <p:spPr>
          <a:xfrm>
            <a:off x="1894114" y="3717903"/>
            <a:ext cx="2743200" cy="110585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To calculate the average payload mass (assigned to variable payloadmass2) carried by booster version F9 v1.1, we used the select average where booster version is like "F9 v1.1" statement.</a:t>
            </a:r>
          </a:p>
          <a:p>
            <a:pPr>
              <a:lnSpc>
                <a:spcPct val="100000"/>
              </a:lnSpc>
              <a:spcBef>
                <a:spcPts val="1400"/>
              </a:spcBef>
            </a:pPr>
            <a:r>
              <a:rPr lang="en-US" sz="2200">
                <a:solidFill>
                  <a:schemeClr val="accent3">
                    <a:lumMod val="25000"/>
                  </a:schemeClr>
                </a:solidFill>
                <a:latin typeface="Abadi"/>
              </a:rPr>
              <a:t>The query results follow:</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5" descr="A picture containing graphical user interface&#10;&#10;Description automatically generated">
            <a:extLst>
              <a:ext uri="{FF2B5EF4-FFF2-40B4-BE49-F238E27FC236}">
                <a16:creationId xmlns:a16="http://schemas.microsoft.com/office/drawing/2014/main" id="{25E3C363-A292-C695-4D61-FAF921CC0B72}"/>
              </a:ext>
            </a:extLst>
          </p:cNvPr>
          <p:cNvPicPr>
            <a:picLocks noChangeAspect="1"/>
          </p:cNvPicPr>
          <p:nvPr/>
        </p:nvPicPr>
        <p:blipFill>
          <a:blip r:embed="rId3"/>
          <a:stretch>
            <a:fillRect/>
          </a:stretch>
        </p:blipFill>
        <p:spPr>
          <a:xfrm>
            <a:off x="1937657" y="3894364"/>
            <a:ext cx="2743200" cy="9271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To find the dates of the first successful landing outcome on ground pad (assigned to variable </a:t>
            </a:r>
            <a:r>
              <a:rPr lang="en-US" sz="2200" err="1">
                <a:solidFill>
                  <a:schemeClr val="accent3">
                    <a:lumMod val="25000"/>
                  </a:schemeClr>
                </a:solidFill>
                <a:latin typeface="Abadi"/>
              </a:rPr>
              <a:t>firstdate</a:t>
            </a:r>
            <a:r>
              <a:rPr lang="en-US" sz="2200">
                <a:solidFill>
                  <a:schemeClr val="accent3">
                    <a:lumMod val="25000"/>
                  </a:schemeClr>
                </a:solidFill>
                <a:latin typeface="Abadi"/>
              </a:rPr>
              <a:t>), we used the select min date where the landing outcome = Success statement.</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a:rPr>
              <a:t>The query results follow:</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5" descr="Graphical user interface, text, application, chat or text message&#10;&#10;Description automatically generated">
            <a:extLst>
              <a:ext uri="{FF2B5EF4-FFF2-40B4-BE49-F238E27FC236}">
                <a16:creationId xmlns:a16="http://schemas.microsoft.com/office/drawing/2014/main" id="{C6B39A72-3B4D-801D-0788-082F3B48B805}"/>
              </a:ext>
            </a:extLst>
          </p:cNvPr>
          <p:cNvPicPr>
            <a:picLocks noChangeAspect="1"/>
          </p:cNvPicPr>
          <p:nvPr/>
        </p:nvPicPr>
        <p:blipFill>
          <a:blip r:embed="rId3"/>
          <a:stretch>
            <a:fillRect/>
          </a:stretch>
        </p:blipFill>
        <p:spPr>
          <a:xfrm>
            <a:off x="2097314" y="3999829"/>
            <a:ext cx="2743200" cy="7887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To the names of boosters which have successfully landed on drone ship and had payload mass greater than 4000 but less than 6000, we used the select unique where landing outcome = success (drone ship) and payload mass is between 4000kg and 6000kg.</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query results are shown below.</a:t>
            </a:r>
          </a:p>
          <a:p>
            <a:pPr>
              <a:lnSpc>
                <a:spcPct val="100000"/>
              </a:lnSpc>
              <a:spcBef>
                <a:spcPts val="1400"/>
              </a:spcBef>
            </a:pPr>
            <a:endParaRPr lang="en-US" sz="220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2" descr="Graphical user interface, application&#10;&#10;Description automatically generated">
            <a:extLst>
              <a:ext uri="{FF2B5EF4-FFF2-40B4-BE49-F238E27FC236}">
                <a16:creationId xmlns:a16="http://schemas.microsoft.com/office/drawing/2014/main" id="{7EFBF85B-C143-9571-06EC-28B365B10CB0}"/>
              </a:ext>
            </a:extLst>
          </p:cNvPr>
          <p:cNvPicPr>
            <a:picLocks noChangeAspect="1"/>
          </p:cNvPicPr>
          <p:nvPr/>
        </p:nvPicPr>
        <p:blipFill>
          <a:blip r:embed="rId3"/>
          <a:stretch>
            <a:fillRect/>
          </a:stretch>
        </p:blipFill>
        <p:spPr>
          <a:xfrm>
            <a:off x="2677886" y="4646748"/>
            <a:ext cx="3672114" cy="209296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66650" y="1332952"/>
            <a:ext cx="3926898" cy="3921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Executive Summary</a:t>
            </a:r>
          </a:p>
        </p:txBody>
      </p:sp>
      <p:grpSp>
        <p:nvGrpSpPr>
          <p:cNvPr id="32" name="Group 31">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33"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73152" y="3379979"/>
            <a:ext cx="457200" cy="365125"/>
          </a:xfrm>
        </p:spPr>
        <p:txBody>
          <a:bodyPr vert="horz" lIns="91440" tIns="45720" rIns="91440" bIns="45720" rtlCol="0" anchor="ctr">
            <a:normAutofit/>
          </a:bodyPr>
          <a:lstStyle/>
          <a:p>
            <a:pPr algn="ctr">
              <a:spcAft>
                <a:spcPts val="600"/>
              </a:spcAft>
            </a:pPr>
            <a:fld id="{5075537C-CA84-1446-933C-8E9D027F9201}" type="slidenum">
              <a:rPr lang="en-US" sz="1200">
                <a:solidFill>
                  <a:srgbClr val="FFFFFF"/>
                </a:solidFill>
                <a:latin typeface="+mn-lt"/>
              </a:rPr>
              <a:pPr algn="ctr">
                <a:spcAft>
                  <a:spcPts val="600"/>
                </a:spcAft>
              </a:pPr>
              <a:t>3</a:t>
            </a:fld>
            <a:endParaRPr lang="en-US" sz="1200">
              <a:solidFill>
                <a:srgbClr val="FFFFFF"/>
              </a:solidFill>
              <a:latin typeface="+mn-lt"/>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21120" y="499833"/>
            <a:ext cx="5100320" cy="558122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Summary of methodologies</a:t>
            </a:r>
          </a:p>
          <a:p>
            <a:pPr>
              <a:spcBef>
                <a:spcPts val="1400"/>
              </a:spcBef>
              <a:buFont typeface="Arial" panose="020B0604020202020204" pitchFamily="34" charset="0"/>
              <a:buChar char="•"/>
            </a:pPr>
            <a:r>
              <a:rPr lang="en-US" sz="2200">
                <a:solidFill>
                  <a:schemeClr val="tx1"/>
                </a:solidFill>
                <a:latin typeface="+mn-lt"/>
              </a:rPr>
              <a:t>Data collection methodologies used included </a:t>
            </a:r>
            <a:r>
              <a:rPr lang="en-US" sz="2200" b="1">
                <a:solidFill>
                  <a:schemeClr val="tx1"/>
                </a:solidFill>
                <a:latin typeface="+mn-lt"/>
              </a:rPr>
              <a:t>RESTful API</a:t>
            </a:r>
            <a:r>
              <a:rPr lang="en-US" sz="2200">
                <a:solidFill>
                  <a:schemeClr val="tx1"/>
                </a:solidFill>
                <a:latin typeface="+mn-lt"/>
              </a:rPr>
              <a:t> and </a:t>
            </a:r>
            <a:r>
              <a:rPr lang="en-US" sz="2200" b="1">
                <a:solidFill>
                  <a:schemeClr val="tx1"/>
                </a:solidFill>
                <a:latin typeface="+mn-lt"/>
              </a:rPr>
              <a:t>web scraping</a:t>
            </a:r>
            <a:r>
              <a:rPr lang="en-US" sz="2200">
                <a:solidFill>
                  <a:schemeClr val="tx1"/>
                </a:solidFill>
                <a:latin typeface="+mn-lt"/>
              </a:rPr>
              <a:t>. Exploratory data analysis was done using </a:t>
            </a:r>
            <a:r>
              <a:rPr lang="en-US" sz="2200" b="1">
                <a:solidFill>
                  <a:schemeClr val="tx1"/>
                </a:solidFill>
                <a:latin typeface="+mn-lt"/>
              </a:rPr>
              <a:t>SQL, data visualisation using Matplotlib and Pandas, Folium and Plotly. Prediction was done using Machine Learning. </a:t>
            </a:r>
          </a:p>
          <a:p>
            <a:pPr>
              <a:spcBef>
                <a:spcPts val="1400"/>
              </a:spcBef>
              <a:buFont typeface="Arial" panose="020B0604020202020204" pitchFamily="34" charset="0"/>
              <a:buChar char="•"/>
            </a:pPr>
            <a:r>
              <a:rPr lang="en-US" sz="2200">
                <a:solidFill>
                  <a:schemeClr val="tx1"/>
                </a:solidFill>
                <a:latin typeface="+mn-lt"/>
              </a:rPr>
              <a:t>Summary of all results</a:t>
            </a:r>
          </a:p>
          <a:p>
            <a:pPr>
              <a:spcBef>
                <a:spcPts val="1400"/>
              </a:spcBef>
              <a:buFont typeface="Arial" panose="020B0604020202020204" pitchFamily="34" charset="0"/>
              <a:buChar char="•"/>
            </a:pPr>
            <a:r>
              <a:rPr lang="en-US" sz="2200">
                <a:solidFill>
                  <a:schemeClr val="tx1"/>
                </a:solidFill>
                <a:latin typeface="+mn-lt"/>
              </a:rPr>
              <a:t>Exploratory data analysis results, visualisation and predictive results follow. </a:t>
            </a:r>
          </a:p>
          <a:p>
            <a:pPr>
              <a:spcBef>
                <a:spcPts val="1400"/>
              </a:spcBef>
              <a:buFont typeface="Arial" panose="020B0604020202020204" pitchFamily="34" charset="0"/>
              <a:buChar char="•"/>
            </a:pPr>
            <a:endParaRPr lang="en-US" sz="2200">
              <a:solidFill>
                <a:schemeClr val="tx1"/>
              </a:solidFill>
              <a:latin typeface="+mn-lt"/>
            </a:endParaRPr>
          </a:p>
          <a:p>
            <a:pPr>
              <a:spcBef>
                <a:spcPts val="1400"/>
              </a:spcBef>
              <a:buFont typeface="Arial" panose="020B0604020202020204" pitchFamily="34" charset="0"/>
              <a:buChar char="•"/>
            </a:pPr>
            <a:endParaRPr lang="en-US" sz="2200">
              <a:solidFill>
                <a:schemeClr val="tx1"/>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To calculate the total number of successful and failure mission outcomes, we counted the outcomes and then grouped by outcome. </a:t>
            </a:r>
          </a:p>
          <a:p>
            <a:pPr>
              <a:lnSpc>
                <a:spcPct val="100000"/>
              </a:lnSpc>
              <a:spcBef>
                <a:spcPts val="1400"/>
              </a:spcBef>
            </a:pPr>
            <a:r>
              <a:rPr lang="en-US" sz="2200">
                <a:solidFill>
                  <a:schemeClr val="accent3">
                    <a:lumMod val="25000"/>
                  </a:schemeClr>
                </a:solidFill>
                <a:latin typeface="Abadi"/>
              </a:rPr>
              <a:t>The query results are shown below:</a:t>
            </a: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5" descr="Graphical user interface, text, application, chat or text message&#10;&#10;Description automatically generated">
            <a:extLst>
              <a:ext uri="{FF2B5EF4-FFF2-40B4-BE49-F238E27FC236}">
                <a16:creationId xmlns:a16="http://schemas.microsoft.com/office/drawing/2014/main" id="{EF625D85-72D2-0F6E-2D82-F16B902EB146}"/>
              </a:ext>
            </a:extLst>
          </p:cNvPr>
          <p:cNvPicPr>
            <a:picLocks noChangeAspect="1"/>
          </p:cNvPicPr>
          <p:nvPr/>
        </p:nvPicPr>
        <p:blipFill>
          <a:blip r:embed="rId3"/>
          <a:stretch>
            <a:fillRect/>
          </a:stretch>
        </p:blipFill>
        <p:spPr>
          <a:xfrm>
            <a:off x="2402115" y="3494059"/>
            <a:ext cx="4194627" cy="25695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3553" y="2377168"/>
            <a:ext cx="6015418"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To list the names of the booster which have carried the maximum payload mass, we used a sub query to select the booster versions where the payload mass was max. </a:t>
            </a:r>
          </a:p>
          <a:p>
            <a:pPr>
              <a:lnSpc>
                <a:spcPct val="100000"/>
              </a:lnSpc>
              <a:spcBef>
                <a:spcPts val="1400"/>
              </a:spcBef>
            </a:pPr>
            <a:r>
              <a:rPr lang="en-US" sz="2200">
                <a:solidFill>
                  <a:schemeClr val="accent3">
                    <a:lumMod val="25000"/>
                  </a:schemeClr>
                </a:solidFill>
                <a:latin typeface="Abadi"/>
              </a:rPr>
              <a:t>The query results are shown to the right.</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5" descr="Graphical user interface, text, application, chat or text message&#10;&#10;Description automatically generated">
            <a:extLst>
              <a:ext uri="{FF2B5EF4-FFF2-40B4-BE49-F238E27FC236}">
                <a16:creationId xmlns:a16="http://schemas.microsoft.com/office/drawing/2014/main" id="{A16FEA39-6462-FD3B-2179-DC79FFF914D8}"/>
              </a:ext>
            </a:extLst>
          </p:cNvPr>
          <p:cNvPicPr>
            <a:picLocks noChangeAspect="1"/>
          </p:cNvPicPr>
          <p:nvPr/>
        </p:nvPicPr>
        <p:blipFill>
          <a:blip r:embed="rId3"/>
          <a:stretch>
            <a:fillRect/>
          </a:stretch>
        </p:blipFill>
        <p:spPr>
          <a:xfrm>
            <a:off x="7878483" y="1756229"/>
            <a:ext cx="2313323" cy="448491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To list the failed </a:t>
            </a:r>
            <a:r>
              <a:rPr lang="en-US" sz="2200" err="1">
                <a:solidFill>
                  <a:schemeClr val="accent3">
                    <a:lumMod val="25000"/>
                  </a:schemeClr>
                </a:solidFill>
                <a:latin typeface="Abadi"/>
              </a:rPr>
              <a:t>landing_outcomes</a:t>
            </a:r>
            <a:r>
              <a:rPr lang="en-US" sz="2200">
                <a:solidFill>
                  <a:schemeClr val="accent3">
                    <a:lumMod val="25000"/>
                  </a:schemeClr>
                </a:solidFill>
                <a:latin typeface="Abadi"/>
              </a:rPr>
              <a:t> in drone ship, their booster versions, and launch site names for in year 2015 we used a select where statement.</a:t>
            </a:r>
          </a:p>
          <a:p>
            <a:pPr>
              <a:lnSpc>
                <a:spcPct val="100000"/>
              </a:lnSpc>
              <a:spcBef>
                <a:spcPts val="1400"/>
              </a:spcBef>
            </a:pPr>
            <a:r>
              <a:rPr lang="en-US" sz="2200">
                <a:solidFill>
                  <a:schemeClr val="accent3">
                    <a:lumMod val="25000"/>
                  </a:schemeClr>
                </a:solidFill>
                <a:latin typeface="Abadi"/>
              </a:rPr>
              <a:t>The results are shown below.</a:t>
            </a:r>
          </a:p>
          <a:p>
            <a:pPr>
              <a:lnSpc>
                <a:spcPct val="100000"/>
              </a:lnSpc>
              <a:spcBef>
                <a:spcPts val="1400"/>
              </a:spcBef>
            </a:pPr>
            <a:endParaRPr lang="en-US" sz="220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5" descr="Graphical user interface, text, application, chat or text message&#10;&#10;Description automatically generated">
            <a:extLst>
              <a:ext uri="{FF2B5EF4-FFF2-40B4-BE49-F238E27FC236}">
                <a16:creationId xmlns:a16="http://schemas.microsoft.com/office/drawing/2014/main" id="{E2E93103-DFE0-6B3D-CCF4-DC66F9A4F2DC}"/>
              </a:ext>
            </a:extLst>
          </p:cNvPr>
          <p:cNvPicPr>
            <a:picLocks noChangeAspect="1"/>
          </p:cNvPicPr>
          <p:nvPr/>
        </p:nvPicPr>
        <p:blipFill>
          <a:blip r:embed="rId3"/>
          <a:stretch>
            <a:fillRect/>
          </a:stretch>
        </p:blipFill>
        <p:spPr>
          <a:xfrm>
            <a:off x="2402114" y="3751656"/>
            <a:ext cx="6473371" cy="193823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To rank the count of landing outcomes (such as Failure (drone ship) or Success (ground pad)) between the date 2010-06-04 and 2017-03-20, in descending order, we used a select, count where and order by and group by statement.</a:t>
            </a:r>
          </a:p>
          <a:p>
            <a:pPr>
              <a:lnSpc>
                <a:spcPct val="100000"/>
              </a:lnSpc>
              <a:spcBef>
                <a:spcPts val="1400"/>
              </a:spcBef>
            </a:pPr>
            <a:r>
              <a:rPr lang="en-US" sz="2200">
                <a:solidFill>
                  <a:schemeClr val="accent3">
                    <a:lumMod val="25000"/>
                  </a:schemeClr>
                </a:solidFill>
                <a:latin typeface="Abadi"/>
              </a:rPr>
              <a:t>The query results are shown below.</a:t>
            </a: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5" descr="Table&#10;&#10;Description automatically generated">
            <a:extLst>
              <a:ext uri="{FF2B5EF4-FFF2-40B4-BE49-F238E27FC236}">
                <a16:creationId xmlns:a16="http://schemas.microsoft.com/office/drawing/2014/main" id="{A2CB55FB-6153-38DC-6C6F-2A72248E5D24}"/>
              </a:ext>
            </a:extLst>
          </p:cNvPr>
          <p:cNvPicPr>
            <a:picLocks noChangeAspect="1"/>
          </p:cNvPicPr>
          <p:nvPr/>
        </p:nvPicPr>
        <p:blipFill>
          <a:blip r:embed="rId3"/>
          <a:stretch>
            <a:fillRect/>
          </a:stretch>
        </p:blipFill>
        <p:spPr>
          <a:xfrm>
            <a:off x="5856515" y="3133145"/>
            <a:ext cx="4368800" cy="343650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a:solidFill>
                  <a:schemeClr val="accent3">
                    <a:lumMod val="25000"/>
                  </a:schemeClr>
                </a:solidFill>
                <a:latin typeface="Abadi"/>
              </a:rPr>
              <a:t>All launch sites were marked on a map using Folium as below:</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It is noted that all launch sites are in coastal areas and near large cities where infrastructure is likely to support launches.</a:t>
            </a:r>
          </a:p>
          <a:p>
            <a:pPr>
              <a:lnSpc>
                <a:spcPct val="100000"/>
              </a:lnSpc>
              <a:spcBef>
                <a:spcPts val="1400"/>
              </a:spcBef>
            </a:pPr>
            <a:endParaRPr lang="en-US" sz="220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Sites- Location</a:t>
            </a:r>
            <a:endParaRPr lang="en-US"/>
          </a:p>
        </p:txBody>
      </p:sp>
      <p:pic>
        <p:nvPicPr>
          <p:cNvPr id="4" name="Picture 5" descr="Map&#10;&#10;Description automatically generated">
            <a:extLst>
              <a:ext uri="{FF2B5EF4-FFF2-40B4-BE49-F238E27FC236}">
                <a16:creationId xmlns:a16="http://schemas.microsoft.com/office/drawing/2014/main" id="{9368B30A-57F2-1CB2-8ECB-A6D642AB0662}"/>
              </a:ext>
            </a:extLst>
          </p:cNvPr>
          <p:cNvPicPr>
            <a:picLocks noChangeAspect="1"/>
          </p:cNvPicPr>
          <p:nvPr/>
        </p:nvPicPr>
        <p:blipFill>
          <a:blip r:embed="rId3"/>
          <a:stretch>
            <a:fillRect/>
          </a:stretch>
        </p:blipFill>
        <p:spPr>
          <a:xfrm>
            <a:off x="1879600" y="2376046"/>
            <a:ext cx="7997371" cy="280259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A picture containing diagram&#10;&#10;Description automatically generated">
            <a:extLst>
              <a:ext uri="{FF2B5EF4-FFF2-40B4-BE49-F238E27FC236}">
                <a16:creationId xmlns:a16="http://schemas.microsoft.com/office/drawing/2014/main" id="{7494764F-AC1E-657C-70DC-B5E3528C7430}"/>
              </a:ext>
            </a:extLst>
          </p:cNvPr>
          <p:cNvPicPr>
            <a:picLocks noChangeAspect="1"/>
          </p:cNvPicPr>
          <p:nvPr/>
        </p:nvPicPr>
        <p:blipFill rotWithShape="1">
          <a:blip r:embed="rId2"/>
          <a:srcRect l="7047"/>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9" name="Picture 9" descr="A picture containing text, indoor, vector graphics&#10;&#10;Description automatically generated">
            <a:extLst>
              <a:ext uri="{FF2B5EF4-FFF2-40B4-BE49-F238E27FC236}">
                <a16:creationId xmlns:a16="http://schemas.microsoft.com/office/drawing/2014/main" id="{72A0FD74-AD39-E768-1CDF-31FB66F209F6}"/>
              </a:ext>
            </a:extLst>
          </p:cNvPr>
          <p:cNvPicPr>
            <a:picLocks noChangeAspect="1"/>
          </p:cNvPicPr>
          <p:nvPr/>
        </p:nvPicPr>
        <p:blipFill rotWithShape="1">
          <a:blip r:embed="rId3"/>
          <a:srcRect t="10985" r="4" b="20194"/>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4" name="Picture 5" descr="Shape, arrow&#10;&#10;Description automatically generated">
            <a:extLst>
              <a:ext uri="{FF2B5EF4-FFF2-40B4-BE49-F238E27FC236}">
                <a16:creationId xmlns:a16="http://schemas.microsoft.com/office/drawing/2014/main" id="{58BE941F-4071-CB57-1427-1CCC93BB70CC}"/>
              </a:ext>
            </a:extLst>
          </p:cNvPr>
          <p:cNvPicPr>
            <a:picLocks noChangeAspect="1"/>
          </p:cNvPicPr>
          <p:nvPr/>
        </p:nvPicPr>
        <p:blipFill rotWithShape="1">
          <a:blip r:embed="rId4"/>
          <a:srcRect t="13943" r="2" b="2"/>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6" name="Freeform: Shape 15">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448056" y="685800"/>
            <a:ext cx="28072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Launch Outcomes by Site</a:t>
            </a:r>
          </a:p>
        </p:txBody>
      </p:sp>
      <p:sp>
        <p:nvSpPr>
          <p:cNvPr id="20" name="Rectangle 19">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8056" y="2258568"/>
            <a:ext cx="2807208" cy="3922776"/>
          </a:xfrm>
          <a:prstGeom prst="rect">
            <a:avLst/>
          </a:prstGeom>
        </p:spPr>
        <p:txBody>
          <a:bodyPr vert="horz" lIns="91440" tIns="45720" rIns="91440" bIns="45720" rtlCol="0">
            <a:normAutofit/>
          </a:bodyPr>
          <a:lstStyle/>
          <a:p>
            <a:pPr marL="342900">
              <a:spcBef>
                <a:spcPts val="1400"/>
              </a:spcBef>
            </a:pPr>
            <a:r>
              <a:rPr lang="en-US" sz="1700"/>
              <a:t>Using marker objects and assigning colours to the markers, we are able to easily identify the number of successes (green) and failures (red) at each site by zooming in on the map. These are shown below for each site.</a:t>
            </a:r>
          </a:p>
          <a:p>
            <a:pPr>
              <a:spcBef>
                <a:spcPts val="1400"/>
              </a:spcBef>
            </a:pPr>
            <a:endParaRPr lang="en-US" sz="1700"/>
          </a:p>
        </p:txBody>
      </p:sp>
      <p:pic>
        <p:nvPicPr>
          <p:cNvPr id="2" name="Picture 3" descr="Diagram&#10;&#10;Description automatically generated">
            <a:extLst>
              <a:ext uri="{FF2B5EF4-FFF2-40B4-BE49-F238E27FC236}">
                <a16:creationId xmlns:a16="http://schemas.microsoft.com/office/drawing/2014/main" id="{99CCC6F5-7381-F64E-F475-CF80C84EE9E2}"/>
              </a:ext>
            </a:extLst>
          </p:cNvPr>
          <p:cNvPicPr>
            <a:picLocks noChangeAspect="1"/>
          </p:cNvPicPr>
          <p:nvPr/>
        </p:nvPicPr>
        <p:blipFill rotWithShape="1">
          <a:blip r:embed="rId5"/>
          <a:srcRect r="-1" b="11465"/>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0165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36</a:t>
            </a:fld>
            <a:endParaRPr lang="en-US" sz="1200">
              <a:solidFill>
                <a:schemeClr val="bg1"/>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Using Folium maps and Polylines, the location of the launch sites can be plotted and calculated relative to the any location coordinate. In the following screenshot, the location of the launch site is calculated to the coastline. </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Relative Locations</a:t>
            </a:r>
            <a:endParaRPr lang="en-US"/>
          </a:p>
        </p:txBody>
      </p:sp>
      <p:pic>
        <p:nvPicPr>
          <p:cNvPr id="2" name="Picture 3" descr="A picture containing text, sky&#10;&#10;Description automatically generated">
            <a:extLst>
              <a:ext uri="{FF2B5EF4-FFF2-40B4-BE49-F238E27FC236}">
                <a16:creationId xmlns:a16="http://schemas.microsoft.com/office/drawing/2014/main" id="{DB6A2B68-DA05-9E59-0059-80999F5C4868}"/>
              </a:ext>
            </a:extLst>
          </p:cNvPr>
          <p:cNvPicPr>
            <a:picLocks noChangeAspect="1"/>
          </p:cNvPicPr>
          <p:nvPr/>
        </p:nvPicPr>
        <p:blipFill>
          <a:blip r:embed="rId3"/>
          <a:stretch>
            <a:fillRect/>
          </a:stretch>
        </p:blipFill>
        <p:spPr>
          <a:xfrm>
            <a:off x="1531258" y="3428718"/>
            <a:ext cx="9056912" cy="324450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note that the site of launch had an impact on the success rate of the launch. </a:t>
            </a:r>
          </a:p>
          <a:p>
            <a:pPr>
              <a:lnSpc>
                <a:spcPct val="100000"/>
              </a:lnSpc>
              <a:spcBef>
                <a:spcPts val="1400"/>
              </a:spcBef>
            </a:pPr>
            <a:r>
              <a:rPr lang="en-US" sz="1800" i="1" dirty="0">
                <a:solidFill>
                  <a:schemeClr val="accent3">
                    <a:lumMod val="25000"/>
                  </a:schemeClr>
                </a:solidFill>
                <a:latin typeface="Abadi"/>
              </a:rPr>
              <a:t>My </a:t>
            </a:r>
            <a:r>
              <a:rPr lang="en-US" sz="1800" i="1" dirty="0" err="1">
                <a:solidFill>
                  <a:schemeClr val="accent3">
                    <a:lumMod val="25000"/>
                  </a:schemeClr>
                </a:solidFill>
                <a:latin typeface="Abadi"/>
              </a:rPr>
              <a:t>plotly</a:t>
            </a:r>
            <a:r>
              <a:rPr lang="en-US" sz="1800" i="1" dirty="0">
                <a:solidFill>
                  <a:schemeClr val="accent3">
                    <a:lumMod val="25000"/>
                  </a:schemeClr>
                </a:solidFill>
                <a:latin typeface="Abadi"/>
              </a:rPr>
              <a:t> dashboard was unable to launch despite various reviews of the code by the Coursera Team. As such, screenshots are not included.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Launch Site</a:t>
            </a:r>
          </a:p>
        </p:txBody>
      </p:sp>
      <p:pic>
        <p:nvPicPr>
          <p:cNvPr id="4" name="Picture 3" descr="Graphical user interface, text, application, email&#10;&#10;Description automatically generated">
            <a:extLst>
              <a:ext uri="{FF2B5EF4-FFF2-40B4-BE49-F238E27FC236}">
                <a16:creationId xmlns:a16="http://schemas.microsoft.com/office/drawing/2014/main" id="{12EA16E6-981C-05C7-BB18-2DDD9CED022E}"/>
              </a:ext>
            </a:extLst>
          </p:cNvPr>
          <p:cNvPicPr>
            <a:picLocks noChangeAspect="1"/>
          </p:cNvPicPr>
          <p:nvPr/>
        </p:nvPicPr>
        <p:blipFill>
          <a:blip r:embed="rId3"/>
          <a:stretch>
            <a:fillRect/>
          </a:stretch>
        </p:blipFill>
        <p:spPr>
          <a:xfrm>
            <a:off x="1058171" y="3844508"/>
            <a:ext cx="9173028" cy="266457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969860"/>
            <a:ext cx="10508611" cy="330630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2200">
                <a:solidFill>
                  <a:schemeClr val="accent3">
                    <a:lumMod val="25000"/>
                  </a:schemeClr>
                </a:solidFill>
                <a:latin typeface="Abadi"/>
              </a:rPr>
              <a:t>SpaceX advertises Falcon 9 rocket launches on its website, with a cost of 62 million dollars; other providers cost upward of 165 million dollars each, much of the savings is because SpaceX can reuse the first stage. We seek to predict if the Falcon 9 first stage will land successfully. S Therefore if we can determine if the first stage will land, we can determine the actual cost of a launch. This information can be used if an alternate company wants to bid against SpaceX for a rocket launch.</a:t>
            </a:r>
          </a:p>
          <a:p>
            <a:pPr marL="0" indent="0">
              <a:spcBef>
                <a:spcPts val="1400"/>
              </a:spcBef>
              <a:buNone/>
            </a:pPr>
            <a:endParaRPr lang="en-US" sz="2200">
              <a:solidFill>
                <a:schemeClr val="accent3">
                  <a:lumMod val="25000"/>
                </a:schemeClr>
              </a:solidFill>
              <a:latin typeface="Abadi"/>
            </a:endParaRPr>
          </a:p>
          <a:p>
            <a:pPr>
              <a:spcBef>
                <a:spcPts val="1400"/>
              </a:spcBef>
            </a:pPr>
            <a:r>
              <a:rPr lang="en-US" sz="2200">
                <a:solidFill>
                  <a:schemeClr val="accent3">
                    <a:lumMod val="25000"/>
                  </a:schemeClr>
                </a:solidFill>
                <a:latin typeface="Abadi"/>
              </a:rPr>
              <a:t>Problems to find answers to</a:t>
            </a:r>
            <a:endParaRPr lang="en-US" sz="2200">
              <a:solidFill>
                <a:schemeClr val="accent3">
                  <a:lumMod val="25000"/>
                </a:schemeClr>
              </a:solidFill>
              <a:latin typeface="Abadi" panose="020B0604020104020204" pitchFamily="34" charset="0"/>
            </a:endParaRPr>
          </a:p>
          <a:p>
            <a:pPr>
              <a:spcBef>
                <a:spcPts val="1400"/>
              </a:spcBef>
              <a:buFont typeface="Courier New"/>
              <a:buChar char="o"/>
            </a:pPr>
            <a:r>
              <a:rPr lang="en-US" sz="2200">
                <a:solidFill>
                  <a:schemeClr val="accent3">
                    <a:lumMod val="25000"/>
                  </a:schemeClr>
                </a:solidFill>
                <a:latin typeface="Abadi"/>
              </a:rPr>
              <a:t>The total cost of launches by determining whether the first stage will land successfully and</a:t>
            </a:r>
          </a:p>
          <a:p>
            <a:pPr>
              <a:spcBef>
                <a:spcPts val="1400"/>
              </a:spcBef>
              <a:buFont typeface="Courier New"/>
              <a:buChar char="o"/>
            </a:pPr>
            <a:r>
              <a:rPr lang="en-US" sz="2200">
                <a:solidFill>
                  <a:schemeClr val="accent3">
                    <a:lumMod val="25000"/>
                  </a:schemeClr>
                </a:solidFill>
                <a:latin typeface="Abadi"/>
              </a:rPr>
              <a:t>What factors determine/influence successful landings.</a:t>
            </a:r>
            <a:endParaRPr lang="en-US" sz="22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success rate of the selected site would be displayed.</a:t>
            </a:r>
          </a:p>
          <a:p>
            <a:pPr>
              <a:lnSpc>
                <a:spcPct val="100000"/>
              </a:lnSpc>
              <a:spcBef>
                <a:spcPts val="1400"/>
              </a:spcBef>
            </a:pPr>
            <a:r>
              <a:rPr lang="en-US" sz="2200" i="1" dirty="0">
                <a:solidFill>
                  <a:schemeClr val="accent3">
                    <a:lumMod val="25000"/>
                  </a:schemeClr>
                </a:solidFill>
                <a:ea typeface="+mn-lt"/>
                <a:cs typeface="+mn-lt"/>
              </a:rPr>
              <a:t>My </a:t>
            </a:r>
            <a:r>
              <a:rPr lang="en-US" sz="2200" i="1" dirty="0" err="1">
                <a:solidFill>
                  <a:schemeClr val="accent3">
                    <a:lumMod val="25000"/>
                  </a:schemeClr>
                </a:solidFill>
                <a:ea typeface="+mn-lt"/>
                <a:cs typeface="+mn-lt"/>
              </a:rPr>
              <a:t>plotly</a:t>
            </a:r>
            <a:r>
              <a:rPr lang="en-US" sz="2200" i="1" dirty="0">
                <a:solidFill>
                  <a:schemeClr val="accent3">
                    <a:lumMod val="25000"/>
                  </a:schemeClr>
                </a:solidFill>
                <a:ea typeface="+mn-lt"/>
                <a:cs typeface="+mn-lt"/>
              </a:rPr>
              <a:t> dashboard was unable to launch despite various reviews of the code by the Coursera Team. As such, screenshots are not included. </a:t>
            </a:r>
            <a:endParaRPr lang="en-US" dirty="0">
              <a:solidFill>
                <a:schemeClr val="accent3">
                  <a:lumMod val="25000"/>
                </a:schemeClr>
              </a:solidFill>
            </a:endParaRPr>
          </a:p>
          <a:p>
            <a:endParaRPr lang="en-US">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Success Rate by Site</a:t>
            </a:r>
          </a:p>
        </p:txBody>
      </p:sp>
      <p:pic>
        <p:nvPicPr>
          <p:cNvPr id="2" name="Picture 3" descr="Graphical user interface, text, application, email&#10;&#10;Description automatically generated">
            <a:extLst>
              <a:ext uri="{FF2B5EF4-FFF2-40B4-BE49-F238E27FC236}">
                <a16:creationId xmlns:a16="http://schemas.microsoft.com/office/drawing/2014/main" id="{7565C7A2-0A8D-9C99-F856-7EC42CBAFA05}"/>
              </a:ext>
            </a:extLst>
          </p:cNvPr>
          <p:cNvPicPr>
            <a:picLocks noChangeAspect="1"/>
          </p:cNvPicPr>
          <p:nvPr/>
        </p:nvPicPr>
        <p:blipFill>
          <a:blip r:embed="rId3"/>
          <a:stretch>
            <a:fillRect/>
          </a:stretch>
        </p:blipFill>
        <p:spPr>
          <a:xfrm>
            <a:off x="1029142" y="3423594"/>
            <a:ext cx="9173028" cy="266457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Payload vs. Launch Outcome scatter plot for all sites would be displayed with different payload selected in the range slider. </a:t>
            </a:r>
            <a:endParaRPr lang="en-US" dirty="0">
              <a:solidFill>
                <a:schemeClr val="accent3">
                  <a:lumMod val="25000"/>
                </a:schemeClr>
              </a:solidFill>
              <a:latin typeface="Abadi"/>
            </a:endParaRPr>
          </a:p>
          <a:p>
            <a:pPr>
              <a:lnSpc>
                <a:spcPct val="100000"/>
              </a:lnSpc>
              <a:spcBef>
                <a:spcPts val="1400"/>
              </a:spcBef>
            </a:pPr>
            <a:r>
              <a:rPr lang="en-US" sz="2200" i="1" dirty="0">
                <a:solidFill>
                  <a:schemeClr val="accent3">
                    <a:lumMod val="25000"/>
                  </a:schemeClr>
                </a:solidFill>
                <a:ea typeface="+mn-lt"/>
                <a:cs typeface="+mn-lt"/>
              </a:rPr>
              <a:t>My </a:t>
            </a:r>
            <a:r>
              <a:rPr lang="en-US" sz="2200" i="1" dirty="0" err="1">
                <a:solidFill>
                  <a:schemeClr val="accent3">
                    <a:lumMod val="25000"/>
                  </a:schemeClr>
                </a:solidFill>
                <a:ea typeface="+mn-lt"/>
                <a:cs typeface="+mn-lt"/>
              </a:rPr>
              <a:t>plotly</a:t>
            </a:r>
            <a:r>
              <a:rPr lang="en-US" sz="2200" i="1" dirty="0">
                <a:solidFill>
                  <a:schemeClr val="accent3">
                    <a:lumMod val="25000"/>
                  </a:schemeClr>
                </a:solidFill>
                <a:ea typeface="+mn-lt"/>
                <a:cs typeface="+mn-lt"/>
              </a:rPr>
              <a:t> dashboard was unable to launch despite various reviews of the code by the Coursera Team. As such, screenshots are not included. </a:t>
            </a:r>
            <a:endParaRPr lang="en-US" sz="2200" dirty="0">
              <a:solidFill>
                <a:schemeClr val="accent3">
                  <a:lumMod val="25000"/>
                </a:schemeClr>
              </a:solidFill>
              <a:ea typeface="+mn-lt"/>
              <a:cs typeface="+mn-lt"/>
            </a:endParaRPr>
          </a:p>
          <a:p>
            <a:endParaRPr lang="en-US" sz="2200" dirty="0">
              <a:ea typeface="+mn-lt"/>
              <a:cs typeface="+mn-lt"/>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descr="Graphical user interface, text, application, email&#10;&#10;Description automatically generated">
            <a:extLst>
              <a:ext uri="{FF2B5EF4-FFF2-40B4-BE49-F238E27FC236}">
                <a16:creationId xmlns:a16="http://schemas.microsoft.com/office/drawing/2014/main" id="{ED4A4620-0B3A-2A47-29BD-D6D47CCD4E53}"/>
              </a:ext>
            </a:extLst>
          </p:cNvPr>
          <p:cNvPicPr>
            <a:picLocks noChangeAspect="1"/>
          </p:cNvPicPr>
          <p:nvPr/>
        </p:nvPicPr>
        <p:blipFill>
          <a:blip r:embed="rId3"/>
          <a:stretch>
            <a:fillRect/>
          </a:stretch>
        </p:blipFill>
        <p:spPr>
          <a:xfrm>
            <a:off x="1029142" y="3423594"/>
            <a:ext cx="9173028" cy="266457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166648" y="721805"/>
            <a:ext cx="4264888" cy="22219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Classification Accuracy</a:t>
            </a:r>
          </a:p>
        </p:txBody>
      </p:sp>
      <p:sp>
        <p:nvSpPr>
          <p:cNvPr id="18" name="Rectangle 1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1"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73152" y="3379980"/>
            <a:ext cx="457200" cy="365125"/>
          </a:xfrm>
        </p:spPr>
        <p:txBody>
          <a:bodyPr vert="horz" lIns="91440" tIns="45720" rIns="91440" bIns="45720" rtlCol="0" anchor="ctr">
            <a:normAutofit/>
          </a:bodyPr>
          <a:lstStyle/>
          <a:p>
            <a:pPr algn="ctr">
              <a:spcAft>
                <a:spcPts val="600"/>
              </a:spcAft>
            </a:pPr>
            <a:fld id="{5075537C-CA84-1446-933C-8E9D027F9201}" type="slidenum">
              <a:rPr lang="en-US" sz="1200">
                <a:solidFill>
                  <a:srgbClr val="FFFFFF"/>
                </a:solidFill>
                <a:latin typeface="+mn-lt"/>
              </a:rPr>
              <a:pPr algn="ctr">
                <a:spcAft>
                  <a:spcPts val="600"/>
                </a:spcAft>
              </a:pPr>
              <a:t>43</a:t>
            </a:fld>
            <a:endParaRPr lang="en-US" sz="1200">
              <a:solidFill>
                <a:srgbClr val="FFFFFF"/>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66648" y="3531476"/>
            <a:ext cx="4264888" cy="3034862"/>
          </a:xfrm>
          <a:prstGeom prst="rect">
            <a:avLst/>
          </a:prstGeom>
        </p:spPr>
        <p:txBody>
          <a:bodyPr vert="horz" lIns="91440" tIns="45720" rIns="91440" bIns="45720" rtlCol="0" anchor="ctr">
            <a:normAutofit/>
          </a:bodyPr>
          <a:lstStyle/>
          <a:p>
            <a:pPr>
              <a:spcBef>
                <a:spcPts val="1400"/>
              </a:spcBef>
            </a:pPr>
            <a:endParaRPr lang="en-US" sz="1800"/>
          </a:p>
          <a:p>
            <a:pPr>
              <a:spcBef>
                <a:spcPts val="1400"/>
              </a:spcBef>
            </a:pPr>
            <a:r>
              <a:rPr lang="en-US" sz="1800"/>
              <a:t>The Decision Tree model had the highest accuracy of all models employed.</a:t>
            </a:r>
          </a:p>
          <a:p>
            <a:pPr>
              <a:spcBef>
                <a:spcPts val="1400"/>
              </a:spcBef>
            </a:pPr>
            <a:r>
              <a:rPr lang="en-US" sz="1800"/>
              <a:t>It is to be noted that the sample size was very small, and as such the accuracy of each model was very similar.</a:t>
            </a:r>
          </a:p>
        </p:txBody>
      </p:sp>
      <p:pic>
        <p:nvPicPr>
          <p:cNvPr id="2" name="Picture 2" descr="Chart, bar chart&#10;&#10;Description automatically generated">
            <a:extLst>
              <a:ext uri="{FF2B5EF4-FFF2-40B4-BE49-F238E27FC236}">
                <a16:creationId xmlns:a16="http://schemas.microsoft.com/office/drawing/2014/main" id="{6368D613-53FD-EB65-3920-1BEC0CA024D1}"/>
              </a:ext>
            </a:extLst>
          </p:cNvPr>
          <p:cNvPicPr>
            <a:picLocks noChangeAspect="1"/>
          </p:cNvPicPr>
          <p:nvPr/>
        </p:nvPicPr>
        <p:blipFill>
          <a:blip r:embed="rId2"/>
          <a:stretch>
            <a:fillRect/>
          </a:stretch>
        </p:blipFill>
        <p:spPr>
          <a:xfrm>
            <a:off x="6377040" y="1411723"/>
            <a:ext cx="5526788" cy="403455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66648" y="721805"/>
            <a:ext cx="4264888" cy="22219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Confusion Matrix</a:t>
            </a:r>
          </a:p>
        </p:txBody>
      </p:sp>
      <p:sp>
        <p:nvSpPr>
          <p:cNvPr id="18" name="Rectangle 1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1"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73152" y="3379980"/>
            <a:ext cx="457200" cy="365125"/>
          </a:xfrm>
        </p:spPr>
        <p:txBody>
          <a:bodyPr vert="horz" lIns="91440" tIns="45720" rIns="91440" bIns="45720" rtlCol="0" anchor="ctr">
            <a:normAutofit/>
          </a:bodyPr>
          <a:lstStyle/>
          <a:p>
            <a:pPr algn="ctr">
              <a:spcAft>
                <a:spcPts val="600"/>
              </a:spcAft>
            </a:pPr>
            <a:fld id="{5075537C-CA84-1446-933C-8E9D027F9201}" type="slidenum">
              <a:rPr lang="en-US" sz="1200">
                <a:solidFill>
                  <a:srgbClr val="FFFFFF"/>
                </a:solidFill>
                <a:latin typeface="+mn-lt"/>
              </a:rPr>
              <a:pPr algn="ctr">
                <a:spcAft>
                  <a:spcPts val="600"/>
                </a:spcAft>
              </a:pPr>
              <a:t>44</a:t>
            </a:fld>
            <a:endParaRPr lang="en-US" sz="1200">
              <a:solidFill>
                <a:srgbClr val="FFFFFF"/>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66648" y="3531476"/>
            <a:ext cx="4264888" cy="3034862"/>
          </a:xfrm>
          <a:prstGeom prst="rect">
            <a:avLst/>
          </a:prstGeom>
        </p:spPr>
        <p:txBody>
          <a:bodyPr vert="horz" lIns="91440" tIns="45720" rIns="91440" bIns="45720" rtlCol="0" anchor="ctr">
            <a:normAutofit/>
          </a:bodyPr>
          <a:lstStyle/>
          <a:p>
            <a:pPr>
              <a:spcBef>
                <a:spcPts val="1400"/>
              </a:spcBef>
            </a:pPr>
            <a:r>
              <a:rPr lang="en-US" sz="1800"/>
              <a:t>The confusion matrix of the Decision Tree model shows that the model is able to properly classify outcomes. The major problem with the model is the number of false (3 outcomes classified as landed but did not actually land). </a:t>
            </a:r>
          </a:p>
        </p:txBody>
      </p:sp>
      <p:pic>
        <p:nvPicPr>
          <p:cNvPr id="2" name="Picture 2" descr="A picture containing graphical user interface&#10;&#10;Description automatically generated">
            <a:extLst>
              <a:ext uri="{FF2B5EF4-FFF2-40B4-BE49-F238E27FC236}">
                <a16:creationId xmlns:a16="http://schemas.microsoft.com/office/drawing/2014/main" id="{388A3EE0-2AE5-E140-7E65-3B55A8D99506}"/>
              </a:ext>
            </a:extLst>
          </p:cNvPr>
          <p:cNvPicPr>
            <a:picLocks noChangeAspect="1"/>
          </p:cNvPicPr>
          <p:nvPr/>
        </p:nvPicPr>
        <p:blipFill>
          <a:blip r:embed="rId2"/>
          <a:stretch>
            <a:fillRect/>
          </a:stretch>
        </p:blipFill>
        <p:spPr>
          <a:xfrm>
            <a:off x="6377040" y="1266645"/>
            <a:ext cx="5526788" cy="432471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66650" y="1332952"/>
            <a:ext cx="3926898" cy="3921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Conclusions</a:t>
            </a:r>
          </a:p>
        </p:txBody>
      </p:sp>
      <p:grpSp>
        <p:nvGrpSpPr>
          <p:cNvPr id="22" name="Group 21">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3"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73152" y="3379979"/>
            <a:ext cx="457200" cy="365125"/>
          </a:xfrm>
        </p:spPr>
        <p:txBody>
          <a:bodyPr vert="horz" lIns="91440" tIns="45720" rIns="91440" bIns="45720" rtlCol="0" anchor="ctr">
            <a:normAutofit/>
          </a:bodyPr>
          <a:lstStyle/>
          <a:p>
            <a:pPr algn="ctr">
              <a:spcAft>
                <a:spcPts val="600"/>
              </a:spcAft>
            </a:pPr>
            <a:fld id="{5075537C-CA84-1446-933C-8E9D027F9201}" type="slidenum">
              <a:rPr lang="en-US" sz="1200">
                <a:solidFill>
                  <a:srgbClr val="FFFFFF"/>
                </a:solidFill>
                <a:latin typeface="+mn-lt"/>
              </a:rPr>
              <a:pPr algn="ctr">
                <a:spcAft>
                  <a:spcPts val="600"/>
                </a:spcAft>
              </a:pPr>
              <a:t>45</a:t>
            </a:fld>
            <a:endParaRPr lang="en-US" sz="1200">
              <a:solidFill>
                <a:srgbClr val="FFFFFF"/>
              </a:solidFill>
              <a:latin typeface="+mn-l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421120" y="499833"/>
            <a:ext cx="5100320" cy="5581226"/>
          </a:xfrm>
          <a:prstGeom prst="rect">
            <a:avLst/>
          </a:prstGeom>
        </p:spPr>
        <p:txBody>
          <a:bodyPr vert="horz" lIns="91440" tIns="45720" rIns="91440" bIns="45720" rtlCol="0" anchor="ctr">
            <a:normAutofit/>
          </a:bodyPr>
          <a:lstStyle/>
          <a:p>
            <a:pPr>
              <a:spcBef>
                <a:spcPts val="1400"/>
              </a:spcBef>
            </a:pPr>
            <a:r>
              <a:rPr lang="en-US" sz="2200"/>
              <a:t> Different data sources were analyzed.</a:t>
            </a:r>
          </a:p>
          <a:p>
            <a:pPr>
              <a:spcBef>
                <a:spcPts val="1400"/>
              </a:spcBef>
            </a:pPr>
            <a:r>
              <a:rPr lang="en-US" sz="2200"/>
              <a:t> Launch success rates have improved over time.</a:t>
            </a:r>
          </a:p>
          <a:p>
            <a:pPr>
              <a:spcBef>
                <a:spcPts val="1400"/>
              </a:spcBef>
            </a:pPr>
            <a:r>
              <a:rPr lang="en-US" sz="2200"/>
              <a:t> CCAPS SLC 40 and KSC LC 39A have been the most successful launch sites.</a:t>
            </a:r>
          </a:p>
          <a:p>
            <a:pPr>
              <a:spcBef>
                <a:spcPts val="1400"/>
              </a:spcBef>
            </a:pPr>
            <a:r>
              <a:rPr lang="en-US" sz="2200"/>
              <a:t> Some orbits had higher success rates than others e.g. ES-L1, GEO, HEO, and SSO.</a:t>
            </a:r>
          </a:p>
          <a:p>
            <a:pPr>
              <a:spcBef>
                <a:spcPts val="1400"/>
              </a:spcBef>
            </a:pPr>
            <a:r>
              <a:rPr lang="en-US" sz="2200"/>
              <a:t> Larger payload masses appear to be more successful.</a:t>
            </a:r>
          </a:p>
          <a:p>
            <a:pPr>
              <a:spcBef>
                <a:spcPts val="1400"/>
              </a:spcBef>
            </a:pPr>
            <a:r>
              <a:rPr lang="en-US" sz="2200"/>
              <a:t> A decision Tree Classifier was used to predict successful landings with a high success rate and can be employed by another company to increase profits.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link to the GITHUB repository containing all notebooks for this project is </a:t>
            </a:r>
            <a:r>
              <a:rPr lang="en-US" sz="2200" dirty="0">
                <a:solidFill>
                  <a:srgbClr val="0B49CB"/>
                </a:solidFill>
                <a:ea typeface="+mn-lt"/>
                <a:cs typeface="+mn-lt"/>
              </a:rPr>
              <a:t>https://github.com/Sammers89/CapstoneProject</a:t>
            </a:r>
            <a:endParaRPr lang="en-US" sz="2200" dirty="0">
              <a:solidFill>
                <a:srgbClr val="0B49CB"/>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RESTful API and web-scraping</a:t>
            </a: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Abadi"/>
              </a:rPr>
              <a:t>One hot encoding and data cleaning</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Data normalized, divided in training and test data sets and evaluated by four different classification models, the accuracy of each model evaluated </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SpaceX Launch Data was collected using the publicly available SpaceX Rest API</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a:rPr>
              <a:t>Data was also collected using web-scraping from Wikipedia</a:t>
            </a:r>
          </a:p>
          <a:p>
            <a:pPr>
              <a:lnSpc>
                <a:spcPct val="100000"/>
              </a:lnSpc>
              <a:spcBef>
                <a:spcPts val="1400"/>
              </a:spcBef>
            </a:pPr>
            <a:endParaRPr lang="en-US" sz="220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a:solidFill>
                  <a:schemeClr val="accent3">
                    <a:lumMod val="25000"/>
                  </a:schemeClr>
                </a:solidFill>
                <a:latin typeface="Abadi"/>
              </a:rPr>
              <a:t>The SpaceX Rest API was used to extract data about past launches.</a:t>
            </a:r>
          </a:p>
          <a:p>
            <a:pPr>
              <a:lnSpc>
                <a:spcPct val="100000"/>
              </a:lnSpc>
              <a:spcBef>
                <a:spcPts val="1400"/>
              </a:spcBef>
            </a:pPr>
            <a:r>
              <a:rPr lang="en-US" sz="2200">
                <a:solidFill>
                  <a:schemeClr val="accent3">
                    <a:lumMod val="25000"/>
                  </a:schemeClr>
                </a:solidFill>
                <a:latin typeface="Abadi"/>
              </a:rPr>
              <a:t>A 'get' request was used. Our response was in the form of a Json. The Json was then converted to a </a:t>
            </a:r>
            <a:r>
              <a:rPr lang="en-US" sz="2200" err="1">
                <a:solidFill>
                  <a:schemeClr val="accent3">
                    <a:lumMod val="25000"/>
                  </a:schemeClr>
                </a:solidFill>
                <a:latin typeface="Abadi"/>
              </a:rPr>
              <a:t>dataframe</a:t>
            </a:r>
            <a:r>
              <a:rPr lang="en-US" sz="2200">
                <a:solidFill>
                  <a:schemeClr val="accent3">
                    <a:lumMod val="25000"/>
                  </a:schemeClr>
                </a:solidFill>
                <a:latin typeface="Abadi"/>
              </a:rPr>
              <a:t>, and filtered and cleaned.</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GitHub URL of the completed SpaceX API calls notebook </a:t>
            </a:r>
            <a:r>
              <a:rPr lang="en-US" sz="2200">
                <a:latin typeface="Abadi"/>
              </a:rPr>
              <a:t>is</a:t>
            </a:r>
            <a:r>
              <a:rPr lang="en-US" sz="2200">
                <a:solidFill>
                  <a:srgbClr val="0948CB"/>
                </a:solidFill>
                <a:latin typeface="Abadi"/>
              </a:rPr>
              <a:t> </a:t>
            </a:r>
            <a:r>
              <a:rPr lang="en-US" sz="2200">
                <a:solidFill>
                  <a:srgbClr val="0948CB"/>
                </a:solidFill>
                <a:ea typeface="+mn-lt"/>
                <a:cs typeface="+mn-lt"/>
              </a:rPr>
              <a:t>https://github.com/Sammers89/CapstoneProject/blob/ca18e72bee180cb09bf087364f8af13fa6997905/Collecting%20the%20Data.ipynb</a:t>
            </a:r>
            <a:endParaRPr lang="en-US" sz="2200">
              <a:solidFill>
                <a:srgbClr val="0948CB"/>
              </a:solidFill>
              <a:latin typeface="Abadi"/>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graphicFrame>
        <p:nvGraphicFramePr>
          <p:cNvPr id="2" name="Diagram 6">
            <a:extLst>
              <a:ext uri="{FF2B5EF4-FFF2-40B4-BE49-F238E27FC236}">
                <a16:creationId xmlns:a16="http://schemas.microsoft.com/office/drawing/2014/main" id="{7B413723-0CD8-8B76-CAA2-90310A8F01B5}"/>
              </a:ext>
            </a:extLst>
          </p:cNvPr>
          <p:cNvGraphicFramePr/>
          <p:nvPr>
            <p:extLst>
              <p:ext uri="{D42A27DB-BD31-4B8C-83A1-F6EECF244321}">
                <p14:modId xmlns:p14="http://schemas.microsoft.com/office/powerpoint/2010/main" val="1824041877"/>
              </p:ext>
            </p:extLst>
          </p:nvPr>
        </p:nvGraphicFramePr>
        <p:xfrm>
          <a:off x="5834744" y="1723572"/>
          <a:ext cx="5580742" cy="4310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err="1">
                <a:solidFill>
                  <a:schemeClr val="accent3">
                    <a:lumMod val="25000"/>
                  </a:schemeClr>
                </a:solidFill>
                <a:latin typeface="Abadi"/>
              </a:rPr>
              <a:t>Webscraping</a:t>
            </a:r>
            <a:r>
              <a:rPr lang="en-US" sz="2000">
                <a:solidFill>
                  <a:schemeClr val="accent3">
                    <a:lumMod val="25000"/>
                  </a:schemeClr>
                </a:solidFill>
                <a:latin typeface="Abadi"/>
              </a:rPr>
              <a:t> some HTML tables from Wikipedia was also done using </a:t>
            </a:r>
            <a:r>
              <a:rPr lang="en-US" sz="2000" err="1">
                <a:solidFill>
                  <a:schemeClr val="accent3">
                    <a:lumMod val="25000"/>
                  </a:schemeClr>
                </a:solidFill>
                <a:latin typeface="Abadi"/>
              </a:rPr>
              <a:t>BeautifulSoup</a:t>
            </a:r>
            <a:r>
              <a:rPr lang="en-US" sz="2000">
                <a:solidFill>
                  <a:schemeClr val="accent3">
                    <a:lumMod val="25000"/>
                  </a:schemeClr>
                </a:solidFill>
                <a:latin typeface="Abadi"/>
              </a:rPr>
              <a:t>. </a:t>
            </a:r>
          </a:p>
          <a:p>
            <a:pPr>
              <a:lnSpc>
                <a:spcPct val="100000"/>
              </a:lnSpc>
              <a:spcBef>
                <a:spcPts val="1400"/>
              </a:spcBef>
            </a:pPr>
            <a:r>
              <a:rPr lang="en-US" sz="2000">
                <a:solidFill>
                  <a:schemeClr val="accent3">
                    <a:lumMod val="25000"/>
                  </a:schemeClr>
                </a:solidFill>
                <a:latin typeface="Abadi"/>
              </a:rPr>
              <a:t>This data was parsed and converted to a Pandas database for further visualization and analysis.</a:t>
            </a:r>
            <a:endParaRPr lang="en-US" sz="2000">
              <a:solidFill>
                <a:schemeClr val="accent3">
                  <a:lumMod val="25000"/>
                </a:schemeClr>
              </a:solidFill>
              <a:latin typeface="Abadi" panose="020B0604020104020204" pitchFamily="34" charset="0"/>
            </a:endParaRPr>
          </a:p>
          <a:p>
            <a:pPr>
              <a:lnSpc>
                <a:spcPct val="100000"/>
              </a:lnSpc>
              <a:spcBef>
                <a:spcPts val="1400"/>
              </a:spcBef>
            </a:pPr>
            <a:r>
              <a:rPr lang="en-US" sz="2000">
                <a:solidFill>
                  <a:schemeClr val="accent3">
                    <a:lumMod val="25000"/>
                  </a:schemeClr>
                </a:solidFill>
                <a:ea typeface="+mn-lt"/>
                <a:cs typeface="+mn-lt"/>
              </a:rPr>
              <a:t>The GitHub URL of the completed </a:t>
            </a:r>
            <a:r>
              <a:rPr lang="en-US" sz="2000" err="1">
                <a:solidFill>
                  <a:schemeClr val="accent3">
                    <a:lumMod val="25000"/>
                  </a:schemeClr>
                </a:solidFill>
                <a:ea typeface="+mn-lt"/>
                <a:cs typeface="+mn-lt"/>
              </a:rPr>
              <a:t>webscraping</a:t>
            </a:r>
            <a:r>
              <a:rPr lang="en-US" sz="2000">
                <a:solidFill>
                  <a:schemeClr val="accent3">
                    <a:lumMod val="25000"/>
                  </a:schemeClr>
                </a:solidFill>
                <a:ea typeface="+mn-lt"/>
                <a:cs typeface="+mn-lt"/>
              </a:rPr>
              <a:t>  notebook </a:t>
            </a:r>
            <a:r>
              <a:rPr lang="en-US" sz="2000">
                <a:ea typeface="+mn-lt"/>
                <a:cs typeface="+mn-lt"/>
              </a:rPr>
              <a:t>is </a:t>
            </a:r>
            <a:r>
              <a:rPr lang="en-US" sz="2000">
                <a:solidFill>
                  <a:srgbClr val="0948CB"/>
                </a:solidFill>
                <a:ea typeface="+mn-lt"/>
                <a:cs typeface="+mn-lt"/>
              </a:rPr>
              <a:t>https://github.com/Sammers89/CapstoneProject/blob/ca18e72bee180cb09bf087364f8af13fa6997905/Data%20Collection%20with%20Web%20Scraping.ipynb</a:t>
            </a:r>
            <a:endParaRPr lang="en-US" sz="2400">
              <a:solidFill>
                <a:srgbClr val="0948CB"/>
              </a:solidFill>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None/>
            </a:pPr>
            <a:endParaRPr lang="en-US">
              <a:cs typeface="Calibri"/>
            </a:endParaRPr>
          </a:p>
        </p:txBody>
      </p:sp>
      <p:graphicFrame>
        <p:nvGraphicFramePr>
          <p:cNvPr id="7" name="Diagram 6">
            <a:extLst>
              <a:ext uri="{FF2B5EF4-FFF2-40B4-BE49-F238E27FC236}">
                <a16:creationId xmlns:a16="http://schemas.microsoft.com/office/drawing/2014/main" id="{80DEECB5-6CAB-AF80-6264-BDC2F0236290}"/>
              </a:ext>
            </a:extLst>
          </p:cNvPr>
          <p:cNvGraphicFramePr/>
          <p:nvPr>
            <p:extLst>
              <p:ext uri="{D42A27DB-BD31-4B8C-83A1-F6EECF244321}">
                <p14:modId xmlns:p14="http://schemas.microsoft.com/office/powerpoint/2010/main" val="3063313842"/>
              </p:ext>
            </p:extLst>
          </p:nvPr>
        </p:nvGraphicFramePr>
        <p:xfrm>
          <a:off x="5834744" y="1723572"/>
          <a:ext cx="5580742" cy="4310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47</Slides>
  <Notes>3</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68</cp:revision>
  <dcterms:created xsi:type="dcterms:W3CDTF">2021-04-29T18:58:34Z</dcterms:created>
  <dcterms:modified xsi:type="dcterms:W3CDTF">2022-09-15T12:13:37Z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